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54"/>
  </p:notesMasterIdLst>
  <p:handoutMasterIdLst>
    <p:handoutMasterId r:id="rId155"/>
  </p:handoutMasterIdLst>
  <p:sldIdLst>
    <p:sldId id="256" r:id="rId2"/>
    <p:sldId id="434" r:id="rId3"/>
    <p:sldId id="797" r:id="rId4"/>
    <p:sldId id="798" r:id="rId5"/>
    <p:sldId id="804" r:id="rId6"/>
    <p:sldId id="807" r:id="rId7"/>
    <p:sldId id="806" r:id="rId8"/>
    <p:sldId id="822" r:id="rId9"/>
    <p:sldId id="835" r:id="rId10"/>
    <p:sldId id="823" r:id="rId11"/>
    <p:sldId id="826" r:id="rId12"/>
    <p:sldId id="834" r:id="rId13"/>
    <p:sldId id="844" r:id="rId14"/>
    <p:sldId id="825" r:id="rId15"/>
    <p:sldId id="832" r:id="rId16"/>
    <p:sldId id="839" r:id="rId17"/>
    <p:sldId id="833" r:id="rId18"/>
    <p:sldId id="805" r:id="rId19"/>
    <p:sldId id="838" r:id="rId20"/>
    <p:sldId id="836" r:id="rId21"/>
    <p:sldId id="837" r:id="rId22"/>
    <p:sldId id="478" r:id="rId23"/>
    <p:sldId id="260" r:id="rId24"/>
    <p:sldId id="840" r:id="rId25"/>
    <p:sldId id="372" r:id="rId26"/>
    <p:sldId id="575" r:id="rId27"/>
    <p:sldId id="707" r:id="rId28"/>
    <p:sldId id="708" r:id="rId29"/>
    <p:sldId id="710" r:id="rId30"/>
    <p:sldId id="711" r:id="rId31"/>
    <p:sldId id="813" r:id="rId32"/>
    <p:sldId id="315" r:id="rId33"/>
    <p:sldId id="808" r:id="rId34"/>
    <p:sldId id="454" r:id="rId35"/>
    <p:sldId id="262" r:id="rId36"/>
    <p:sldId id="841" r:id="rId37"/>
    <p:sldId id="842" r:id="rId38"/>
    <p:sldId id="815" r:id="rId39"/>
    <p:sldId id="816" r:id="rId40"/>
    <p:sldId id="817" r:id="rId41"/>
    <p:sldId id="818" r:id="rId42"/>
    <p:sldId id="820" r:id="rId43"/>
    <p:sldId id="821" r:id="rId44"/>
    <p:sldId id="322" r:id="rId45"/>
    <p:sldId id="843" r:id="rId46"/>
    <p:sldId id="845" r:id="rId47"/>
    <p:sldId id="724" r:id="rId48"/>
    <p:sldId id="267" r:id="rId49"/>
    <p:sldId id="268" r:id="rId50"/>
    <p:sldId id="715" r:id="rId51"/>
    <p:sldId id="714" r:id="rId52"/>
    <p:sldId id="717" r:id="rId53"/>
    <p:sldId id="668" r:id="rId54"/>
    <p:sldId id="576" r:id="rId55"/>
    <p:sldId id="682" r:id="rId56"/>
    <p:sldId id="863" r:id="rId57"/>
    <p:sldId id="846" r:id="rId58"/>
    <p:sldId id="847" r:id="rId59"/>
    <p:sldId id="546" r:id="rId60"/>
    <p:sldId id="848" r:id="rId61"/>
    <p:sldId id="849" r:id="rId62"/>
    <p:sldId id="662" r:id="rId63"/>
    <p:sldId id="850" r:id="rId64"/>
    <p:sldId id="661" r:id="rId65"/>
    <p:sldId id="799" r:id="rId66"/>
    <p:sldId id="800" r:id="rId67"/>
    <p:sldId id="801" r:id="rId68"/>
    <p:sldId id="802" r:id="rId69"/>
    <p:sldId id="803" r:id="rId70"/>
    <p:sldId id="491" r:id="rId71"/>
    <p:sldId id="492" r:id="rId72"/>
    <p:sldId id="579" r:id="rId73"/>
    <p:sldId id="851" r:id="rId74"/>
    <p:sldId id="852" r:id="rId75"/>
    <p:sldId id="669" r:id="rId76"/>
    <p:sldId id="448" r:id="rId77"/>
    <p:sldId id="577" r:id="rId78"/>
    <p:sldId id="578" r:id="rId79"/>
    <p:sldId id="670" r:id="rId80"/>
    <p:sldId id="439" r:id="rId81"/>
    <p:sldId id="811" r:id="rId82"/>
    <p:sldId id="812" r:id="rId83"/>
    <p:sldId id="446" r:id="rId84"/>
    <p:sldId id="447" r:id="rId85"/>
    <p:sldId id="452" r:id="rId86"/>
    <p:sldId id="853" r:id="rId87"/>
    <p:sldId id="659" r:id="rId88"/>
    <p:sldId id="862" r:id="rId89"/>
    <p:sldId id="663" r:id="rId90"/>
    <p:sldId id="719" r:id="rId91"/>
    <p:sldId id="660" r:id="rId92"/>
    <p:sldId id="664" r:id="rId93"/>
    <p:sldId id="649" r:id="rId94"/>
    <p:sldId id="648" r:id="rId95"/>
    <p:sldId id="646" r:id="rId96"/>
    <p:sldId id="647" r:id="rId97"/>
    <p:sldId id="645" r:id="rId98"/>
    <p:sldId id="644" r:id="rId99"/>
    <p:sldId id="651" r:id="rId100"/>
    <p:sldId id="650" r:id="rId101"/>
    <p:sldId id="458" r:id="rId102"/>
    <p:sldId id="809" r:id="rId103"/>
    <p:sldId id="810" r:id="rId104"/>
    <p:sldId id="683" r:id="rId105"/>
    <p:sldId id="459" r:id="rId106"/>
    <p:sldId id="515" r:id="rId107"/>
    <p:sldId id="680" r:id="rId108"/>
    <p:sldId id="684" r:id="rId109"/>
    <p:sldId id="472" r:id="rId110"/>
    <p:sldId id="474" r:id="rId111"/>
    <p:sldId id="854" r:id="rId112"/>
    <p:sldId id="855" r:id="rId113"/>
    <p:sldId id="856" r:id="rId114"/>
    <p:sldId id="857" r:id="rId115"/>
    <p:sldId id="858" r:id="rId116"/>
    <p:sldId id="859" r:id="rId117"/>
    <p:sldId id="860" r:id="rId118"/>
    <p:sldId id="861" r:id="rId119"/>
    <p:sldId id="631" r:id="rId120"/>
    <p:sldId id="697" r:id="rId121"/>
    <p:sldId id="703" r:id="rId122"/>
    <p:sldId id="698" r:id="rId123"/>
    <p:sldId id="704" r:id="rId124"/>
    <p:sldId id="699" r:id="rId125"/>
    <p:sldId id="700" r:id="rId126"/>
    <p:sldId id="705" r:id="rId127"/>
    <p:sldId id="701" r:id="rId128"/>
    <p:sldId id="706" r:id="rId129"/>
    <p:sldId id="702" r:id="rId130"/>
    <p:sldId id="525" r:id="rId131"/>
    <p:sldId id="527" r:id="rId132"/>
    <p:sldId id="528" r:id="rId133"/>
    <p:sldId id="529" r:id="rId134"/>
    <p:sldId id="538" r:id="rId135"/>
    <p:sldId id="532" r:id="rId136"/>
    <p:sldId id="533" r:id="rId137"/>
    <p:sldId id="534" r:id="rId138"/>
    <p:sldId id="535" r:id="rId139"/>
    <p:sldId id="536" r:id="rId140"/>
    <p:sldId id="537" r:id="rId141"/>
    <p:sldId id="520" r:id="rId142"/>
    <p:sldId id="549" r:id="rId143"/>
    <p:sldId id="545" r:id="rId144"/>
    <p:sldId id="635" r:id="rId145"/>
    <p:sldId id="636" r:id="rId146"/>
    <p:sldId id="637" r:id="rId147"/>
    <p:sldId id="632" r:id="rId148"/>
    <p:sldId id="489" r:id="rId149"/>
    <p:sldId id="521" r:id="rId150"/>
    <p:sldId id="522" r:id="rId151"/>
    <p:sldId id="524" r:id="rId152"/>
    <p:sldId id="523" r:id="rId15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1"/>
    <p:restoredTop sz="65972"/>
  </p:normalViewPr>
  <p:slideViewPr>
    <p:cSldViewPr snapToGrid="0" snapToObjects="1">
      <p:cViewPr varScale="1">
        <p:scale>
          <a:sx n="71" d="100"/>
          <a:sy n="71" d="100"/>
        </p:scale>
        <p:origin x="992" y="176"/>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accent3"/>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3"/>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7D994A-AD51-BA40-B6CA-BB56CC3A3C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64B9D30-981C-904D-A8A0-65678B22E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8CA1111-6B87-2A4E-9FAC-D8437CA0F28A}" type="datetimeFigureOut">
              <a:rPr lang="en-US"/>
              <a:pPr>
                <a:defRPr/>
              </a:pPr>
              <a:t>1/27/19</a:t>
            </a:fld>
            <a:endParaRPr lang="en-US"/>
          </a:p>
        </p:txBody>
      </p:sp>
      <p:sp>
        <p:nvSpPr>
          <p:cNvPr id="4" name="Footer Placeholder 3">
            <a:extLst>
              <a:ext uri="{FF2B5EF4-FFF2-40B4-BE49-F238E27FC236}">
                <a16:creationId xmlns:a16="http://schemas.microsoft.com/office/drawing/2014/main" id="{749CADFA-FCEE-2942-86F8-A634DF2C70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44F419F1-2B22-F740-BC2B-53A4C92A5E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2EDD536-5534-B64D-AE0D-9665CDB811F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CE2E7B-954D-CD42-BB1E-7409E1727D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A34212C-AC0B-9B46-A0B5-41AC676214F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7CBFF75-D7BD-BF4A-B2EE-0E02A3FFF0F1}" type="datetimeFigureOut">
              <a:rPr lang="en-US"/>
              <a:pPr>
                <a:defRPr/>
              </a:pPr>
              <a:t>1/27/19</a:t>
            </a:fld>
            <a:endParaRPr lang="en-US"/>
          </a:p>
        </p:txBody>
      </p:sp>
      <p:sp>
        <p:nvSpPr>
          <p:cNvPr id="4" name="Slide Image Placeholder 3">
            <a:extLst>
              <a:ext uri="{FF2B5EF4-FFF2-40B4-BE49-F238E27FC236}">
                <a16:creationId xmlns:a16="http://schemas.microsoft.com/office/drawing/2014/main" id="{00099D88-1A07-3A40-9351-1B9EF9F856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C58C603-3F8C-C84C-A8D9-2D6277FDA2A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D655E30-9DC4-9841-82D7-C7C20E8E26C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76D5553E-7775-5949-BD4A-32CB8405671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F0A772-5D21-0F4F-916D-10CE58E5FC7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ED09CD4-5C2D-8C4A-A0E9-E93179BF33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5EC5B25D-C1C5-C848-8AF2-1149E0A9AB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1" name="Slide Number Placeholder 3">
            <a:extLst>
              <a:ext uri="{FF2B5EF4-FFF2-40B4-BE49-F238E27FC236}">
                <a16:creationId xmlns:a16="http://schemas.microsoft.com/office/drawing/2014/main" id="{744AC6CD-4634-B545-BEBC-CE18825565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A8893C5-5CDD-2048-834D-D7F1242F4D1D}" type="slidenum">
              <a:rPr lang="en-US" altLang="en-US"/>
              <a:pPr fontAlgn="base">
                <a:spcBef>
                  <a:spcPct val="0"/>
                </a:spcBef>
                <a:spcAft>
                  <a:spcPct val="0"/>
                </a:spcAft>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A0E1FE95-5A0D-C345-90CC-24B7D590D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22E3B5BF-3A30-DF4F-A1F0-93018075F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Okay just in that sentence there were three concepts that may not have been total clear, so on our [click] </a:t>
            </a:r>
            <a:r>
              <a:rPr lang="en-US" altLang="en-US" dirty="0" err="1"/>
              <a:t>todo</a:t>
            </a:r>
            <a:r>
              <a:rPr lang="en-US" altLang="en-US" dirty="0"/>
              <a:t> list is to [click] define what a propensity score is [click] define what a propensity score weight is [click] and then to define these new weights that I mentioned</a:t>
            </a:r>
          </a:p>
        </p:txBody>
      </p:sp>
      <p:sp>
        <p:nvSpPr>
          <p:cNvPr id="31747" name="Slide Number Placeholder 3">
            <a:extLst>
              <a:ext uri="{FF2B5EF4-FFF2-40B4-BE49-F238E27FC236}">
                <a16:creationId xmlns:a16="http://schemas.microsoft.com/office/drawing/2014/main" id="{B487F0EB-055D-1145-B0A1-C88F64B4DA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116DA7-9F8B-5748-9360-EB94FC6D313C}" type="slidenum">
              <a:rPr lang="en-US" altLang="en-US"/>
              <a:pPr fontAlgn="base">
                <a:spcBef>
                  <a:spcPct val="0"/>
                </a:spcBef>
                <a:spcAft>
                  <a:spcPct val="0"/>
                </a:spcAft>
              </a:pPr>
              <a:t>11</a:t>
            </a:fld>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5393C9D6-B7A3-B341-98BC-5F64328B11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6" name="Notes Placeholder 2">
            <a:extLst>
              <a:ext uri="{FF2B5EF4-FFF2-40B4-BE49-F238E27FC236}">
                <a16:creationId xmlns:a16="http://schemas.microsoft.com/office/drawing/2014/main" id="{878BF2A7-C163-7545-8F82-24C7D6567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Correct-correct</a:t>
            </a:r>
          </a:p>
          <a:p>
            <a:pPr>
              <a:spcBef>
                <a:spcPct val="0"/>
              </a:spcBef>
            </a:pPr>
            <a:r>
              <a:rPr lang="en-US" altLang="en-US"/>
              <a:t>Minimum variance unbiased estimator</a:t>
            </a:r>
          </a:p>
        </p:txBody>
      </p:sp>
      <p:sp>
        <p:nvSpPr>
          <p:cNvPr id="221187" name="Slide Number Placeholder 3">
            <a:extLst>
              <a:ext uri="{FF2B5EF4-FFF2-40B4-BE49-F238E27FC236}">
                <a16:creationId xmlns:a16="http://schemas.microsoft.com/office/drawing/2014/main" id="{6B57B784-59B8-FC4A-86F0-A35789B607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C74746-1C0B-2343-8511-DDB7AF078B05}" type="slidenum">
              <a:rPr lang="en-US" altLang="en-US"/>
              <a:pPr fontAlgn="base">
                <a:spcBef>
                  <a:spcPct val="0"/>
                </a:spcBef>
                <a:spcAft>
                  <a:spcPct val="0"/>
                </a:spcAft>
              </a:pPr>
              <a:t>109</a:t>
            </a:fld>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famous paper that criticizes double robust estimators by Kang and Schafer from 2007. As we’ve discussed, doubly robust estimators will give a consistent result as long as either the propensity score model or the outcome model are correctly specified. But what if they are both a little wrong? [click] This paper has a famous line "two wrong models are not better than one" </a:t>
            </a:r>
            <a:r>
              <a:rPr lang="en-US" dirty="0" err="1"/>
              <a:t>Itdemonstrated</a:t>
            </a:r>
            <a:r>
              <a:rPr lang="en-US" dirty="0"/>
              <a:t> that under certain circumstances, if both models are wrong, it is worse than just fitting one wrong model. They were using the ATE weights and a lot of the bias they saw was likely due to the finite sample properties we’ve discussed here. I’d like to investigate whether these newer ATO weights would produce similar results, and I suspect they would not.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113</a:t>
            </a:fld>
            <a:endParaRPr lang="en-US"/>
          </a:p>
        </p:txBody>
      </p:sp>
    </p:spTree>
    <p:extLst>
      <p:ext uri="{BB962C8B-B14F-4D97-AF65-F5344CB8AC3E}">
        <p14:creationId xmlns:p14="http://schemas.microsoft.com/office/powerpoint/2010/main" val="41055497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discussed previously that the propensity score model is consistent as long as there are no unmeasured confounders</a:t>
            </a:r>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115</a:t>
            </a:fld>
            <a:endParaRPr lang="en-US" altLang="en-US"/>
          </a:p>
        </p:txBody>
      </p:sp>
    </p:spTree>
    <p:extLst>
      <p:ext uri="{BB962C8B-B14F-4D97-AF65-F5344CB8AC3E}">
        <p14:creationId xmlns:p14="http://schemas.microsoft.com/office/powerpoint/2010/main" val="5060598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I mentioned that I have created an R package on CRAN that allows you to do a sensitivity analysis to test how much this assumption is impacting your results. I have been working to further this research and trying to find ways to simplify these sensitivity analyses so they are used more broadly.</a:t>
            </a:r>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116</a:t>
            </a:fld>
            <a:endParaRPr lang="en-US" altLang="en-US"/>
          </a:p>
        </p:txBody>
      </p:sp>
    </p:spTree>
    <p:extLst>
      <p:ext uri="{BB962C8B-B14F-4D97-AF65-F5344CB8AC3E}">
        <p14:creationId xmlns:p14="http://schemas.microsoft.com/office/powerpoint/2010/main" val="14440991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ophthalmology, there is a large observational database called the IRIS registry that is essentially health records for over 41 million unique patients. At Johns Hopkins there is a clinical trial for ophthalmology patients called the “POINT” trial. We have teamed up with both research groups and are working to see if we can create a “control” group from the IRIS data that matches that of the clinical trial. This would allow us to augment clinical trials with observational data.  We're trying to use propensity score weighting to this end.</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118</a:t>
            </a:fld>
            <a:endParaRPr lang="en-US"/>
          </a:p>
        </p:txBody>
      </p:sp>
    </p:spTree>
    <p:extLst>
      <p:ext uri="{BB962C8B-B14F-4D97-AF65-F5344CB8AC3E}">
        <p14:creationId xmlns:p14="http://schemas.microsoft.com/office/powerpoint/2010/main" val="33135296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a:extLst>
              <a:ext uri="{FF2B5EF4-FFF2-40B4-BE49-F238E27FC236}">
                <a16:creationId xmlns:a16="http://schemas.microsoft.com/office/drawing/2014/main" id="{B60185BF-4584-AD4E-B905-E6816E5A6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4" name="Notes Placeholder 2">
            <a:extLst>
              <a:ext uri="{FF2B5EF4-FFF2-40B4-BE49-F238E27FC236}">
                <a16:creationId xmlns:a16="http://schemas.microsoft.com/office/drawing/2014/main" id="{7E3926A5-B8CD-BF4E-9CC4-432D7AE887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23235" name="Slide Number Placeholder 3">
            <a:extLst>
              <a:ext uri="{FF2B5EF4-FFF2-40B4-BE49-F238E27FC236}">
                <a16:creationId xmlns:a16="http://schemas.microsoft.com/office/drawing/2014/main" id="{97427F71-FA4F-504E-B5B7-BE95D8CDC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A32ED06-8DDE-7845-8724-86D11CF7DA44}" type="slidenum">
              <a:rPr lang="en-US" altLang="en-US"/>
              <a:pPr fontAlgn="base">
                <a:spcBef>
                  <a:spcPct val="0"/>
                </a:spcBef>
                <a:spcAft>
                  <a:spcPct val="0"/>
                </a:spcAft>
              </a:pPr>
              <a:t>119</a:t>
            </a:fld>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a:extLst>
              <a:ext uri="{FF2B5EF4-FFF2-40B4-BE49-F238E27FC236}">
                <a16:creationId xmlns:a16="http://schemas.microsoft.com/office/drawing/2014/main" id="{E204FFA0-935B-0140-A70F-42BD6B5CEA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2" name="Notes Placeholder 2">
            <a:extLst>
              <a:ext uri="{FF2B5EF4-FFF2-40B4-BE49-F238E27FC236}">
                <a16:creationId xmlns:a16="http://schemas.microsoft.com/office/drawing/2014/main" id="{41A0E5FC-7626-6744-A761-2011068727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283" name="Slide Number Placeholder 3">
            <a:extLst>
              <a:ext uri="{FF2B5EF4-FFF2-40B4-BE49-F238E27FC236}">
                <a16:creationId xmlns:a16="http://schemas.microsoft.com/office/drawing/2014/main" id="{FBA84E8D-A47B-8D42-8126-A985FCDE64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E23227-AB8A-F34D-BCAF-9C441785A05B}" type="slidenum">
              <a:rPr lang="en-US" altLang="en-US"/>
              <a:pPr fontAlgn="base">
                <a:spcBef>
                  <a:spcPct val="0"/>
                </a:spcBef>
                <a:spcAft>
                  <a:spcPct val="0"/>
                </a:spcAft>
              </a:pPr>
              <a:t>120</a:t>
            </a:fld>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a:extLst>
              <a:ext uri="{FF2B5EF4-FFF2-40B4-BE49-F238E27FC236}">
                <a16:creationId xmlns:a16="http://schemas.microsoft.com/office/drawing/2014/main" id="{E94CA70B-10DF-FA4F-9306-7B718D22CB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0" name="Notes Placeholder 2">
            <a:extLst>
              <a:ext uri="{FF2B5EF4-FFF2-40B4-BE49-F238E27FC236}">
                <a16:creationId xmlns:a16="http://schemas.microsoft.com/office/drawing/2014/main" id="{8F8A5179-2755-0C44-AD15-36635B95DD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7331" name="Slide Number Placeholder 3">
            <a:extLst>
              <a:ext uri="{FF2B5EF4-FFF2-40B4-BE49-F238E27FC236}">
                <a16:creationId xmlns:a16="http://schemas.microsoft.com/office/drawing/2014/main" id="{4D13B19E-7F18-954A-85CA-A892FF1771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B931868-B8B4-7D4E-81C5-D6E15A355C94}" type="slidenum">
              <a:rPr lang="en-US" altLang="en-US"/>
              <a:pPr fontAlgn="base">
                <a:spcBef>
                  <a:spcPct val="0"/>
                </a:spcBef>
                <a:spcAft>
                  <a:spcPct val="0"/>
                </a:spcAft>
              </a:pPr>
              <a:t>121</a:t>
            </a:fld>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1F9D5743-F38D-F944-BE5F-F1317D9304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8" name="Notes Placeholder 2">
            <a:extLst>
              <a:ext uri="{FF2B5EF4-FFF2-40B4-BE49-F238E27FC236}">
                <a16:creationId xmlns:a16="http://schemas.microsoft.com/office/drawing/2014/main" id="{C9F348E6-19EC-A74C-BFE2-214033D65F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9379" name="Slide Number Placeholder 3">
            <a:extLst>
              <a:ext uri="{FF2B5EF4-FFF2-40B4-BE49-F238E27FC236}">
                <a16:creationId xmlns:a16="http://schemas.microsoft.com/office/drawing/2014/main" id="{F25B9629-BF8C-E34D-AA22-AEE484DC4D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382AF3D-D079-654E-BFC7-A5A7EE3C2FC9}" type="slidenum">
              <a:rPr lang="en-US" altLang="en-US"/>
              <a:pPr fontAlgn="base">
                <a:spcBef>
                  <a:spcPct val="0"/>
                </a:spcBef>
                <a:spcAft>
                  <a:spcPct val="0"/>
                </a:spcAft>
              </a:pPr>
              <a:t>122</a:t>
            </a:fld>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Slide Image Placeholder 1">
            <a:extLst>
              <a:ext uri="{FF2B5EF4-FFF2-40B4-BE49-F238E27FC236}">
                <a16:creationId xmlns:a16="http://schemas.microsoft.com/office/drawing/2014/main" id="{F6A01E53-8127-414A-B1C6-AE67E76ACE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6" name="Notes Placeholder 2">
            <a:extLst>
              <a:ext uri="{FF2B5EF4-FFF2-40B4-BE49-F238E27FC236}">
                <a16:creationId xmlns:a16="http://schemas.microsoft.com/office/drawing/2014/main" id="{F57E7371-764A-AE46-9544-EB55A3A5BB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1427" name="Slide Number Placeholder 3">
            <a:extLst>
              <a:ext uri="{FF2B5EF4-FFF2-40B4-BE49-F238E27FC236}">
                <a16:creationId xmlns:a16="http://schemas.microsoft.com/office/drawing/2014/main" id="{3A9A6020-7F7F-F947-B3CF-8C7D56F1F7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B883-C547-3844-A54A-8028D50D3B9B}" type="slidenum">
              <a:rPr lang="en-US" altLang="en-US"/>
              <a:pPr fontAlgn="base">
                <a:spcBef>
                  <a:spcPct val="0"/>
                </a:spcBef>
                <a:spcAft>
                  <a:spcPct val="0"/>
                </a:spcAft>
              </a:pPr>
              <a:t>123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E933270-6C4C-6B43-9907-FE20A3F8E2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56C1E183-F2CC-F843-88D8-EEEBD2919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2008 a paper came out claiming that using propensity score weights was bad both in terms of bias and variance</a:t>
            </a:r>
          </a:p>
        </p:txBody>
      </p:sp>
      <p:sp>
        <p:nvSpPr>
          <p:cNvPr id="33795" name="Slide Number Placeholder 3">
            <a:extLst>
              <a:ext uri="{FF2B5EF4-FFF2-40B4-BE49-F238E27FC236}">
                <a16:creationId xmlns:a16="http://schemas.microsoft.com/office/drawing/2014/main" id="{5BC89698-7916-FD49-A531-8F6FA131B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854237-6EC7-E943-8CAB-5C0271D2ADC6}" type="slidenum">
              <a:rPr lang="en-US" altLang="en-US"/>
              <a:pPr fontAlgn="base">
                <a:spcBef>
                  <a:spcPct val="0"/>
                </a:spcBef>
                <a:spcAft>
                  <a:spcPct val="0"/>
                </a:spcAft>
              </a:pPr>
              <a:t>12</a:t>
            </a:fld>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Slide Image Placeholder 1">
            <a:extLst>
              <a:ext uri="{FF2B5EF4-FFF2-40B4-BE49-F238E27FC236}">
                <a16:creationId xmlns:a16="http://schemas.microsoft.com/office/drawing/2014/main" id="{3EE8E6B3-16D1-4A4F-9656-32E8B30F55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4" name="Notes Placeholder 2">
            <a:extLst>
              <a:ext uri="{FF2B5EF4-FFF2-40B4-BE49-F238E27FC236}">
                <a16:creationId xmlns:a16="http://schemas.microsoft.com/office/drawing/2014/main" id="{96B99AF8-9532-8C4B-B7C1-0E6675C9FC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3475" name="Slide Number Placeholder 3">
            <a:extLst>
              <a:ext uri="{FF2B5EF4-FFF2-40B4-BE49-F238E27FC236}">
                <a16:creationId xmlns:a16="http://schemas.microsoft.com/office/drawing/2014/main" id="{B1777079-36D8-0A42-8984-D17573D528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FC998D-36ED-2345-AB00-013AACD9F066}" type="slidenum">
              <a:rPr lang="en-US" altLang="en-US"/>
              <a:pPr fontAlgn="base">
                <a:spcBef>
                  <a:spcPct val="0"/>
                </a:spcBef>
                <a:spcAft>
                  <a:spcPct val="0"/>
                </a:spcAft>
              </a:pPr>
              <a:t>124</a:t>
            </a:fld>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a:extLst>
              <a:ext uri="{FF2B5EF4-FFF2-40B4-BE49-F238E27FC236}">
                <a16:creationId xmlns:a16="http://schemas.microsoft.com/office/drawing/2014/main" id="{D44573B3-C2A5-C44C-9EFF-C382906CE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2" name="Notes Placeholder 2">
            <a:extLst>
              <a:ext uri="{FF2B5EF4-FFF2-40B4-BE49-F238E27FC236}">
                <a16:creationId xmlns:a16="http://schemas.microsoft.com/office/drawing/2014/main" id="{0E0F968C-938C-A34C-BD60-8269653F2F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23" name="Slide Number Placeholder 3">
            <a:extLst>
              <a:ext uri="{FF2B5EF4-FFF2-40B4-BE49-F238E27FC236}">
                <a16:creationId xmlns:a16="http://schemas.microsoft.com/office/drawing/2014/main" id="{6D618C0B-2B86-5F4F-9AEC-CB4CCFA166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C9ABA4E-EAA6-4341-AD00-9C0161758000}" type="slidenum">
              <a:rPr lang="en-US" altLang="en-US"/>
              <a:pPr fontAlgn="base">
                <a:spcBef>
                  <a:spcPct val="0"/>
                </a:spcBef>
                <a:spcAft>
                  <a:spcPct val="0"/>
                </a:spcAft>
              </a:pPr>
              <a:t>125</a:t>
            </a:fld>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a:extLst>
              <a:ext uri="{FF2B5EF4-FFF2-40B4-BE49-F238E27FC236}">
                <a16:creationId xmlns:a16="http://schemas.microsoft.com/office/drawing/2014/main" id="{87FAC651-E527-AE48-ACD8-8BAAEE03BA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0" name="Notes Placeholder 2">
            <a:extLst>
              <a:ext uri="{FF2B5EF4-FFF2-40B4-BE49-F238E27FC236}">
                <a16:creationId xmlns:a16="http://schemas.microsoft.com/office/drawing/2014/main" id="{AAD8B6C0-FC26-554B-AF86-C80945ED39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7571" name="Slide Number Placeholder 3">
            <a:extLst>
              <a:ext uri="{FF2B5EF4-FFF2-40B4-BE49-F238E27FC236}">
                <a16:creationId xmlns:a16="http://schemas.microsoft.com/office/drawing/2014/main" id="{FB48A74F-7218-E540-8C34-F4AF773999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F1CBE8-1376-404C-9FED-09DC49EEFAE9}" type="slidenum">
              <a:rPr lang="en-US" altLang="en-US"/>
              <a:pPr fontAlgn="base">
                <a:spcBef>
                  <a:spcPct val="0"/>
                </a:spcBef>
                <a:spcAft>
                  <a:spcPct val="0"/>
                </a:spcAft>
              </a:pPr>
              <a:t>126</a:t>
            </a:fld>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a:extLst>
              <a:ext uri="{FF2B5EF4-FFF2-40B4-BE49-F238E27FC236}">
                <a16:creationId xmlns:a16="http://schemas.microsoft.com/office/drawing/2014/main" id="{228F450B-824D-FF4B-A7BF-3BA2D06EA2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8" name="Notes Placeholder 2">
            <a:extLst>
              <a:ext uri="{FF2B5EF4-FFF2-40B4-BE49-F238E27FC236}">
                <a16:creationId xmlns:a16="http://schemas.microsoft.com/office/drawing/2014/main" id="{6D723871-8846-2245-950D-D7588BD6BE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9619" name="Slide Number Placeholder 3">
            <a:extLst>
              <a:ext uri="{FF2B5EF4-FFF2-40B4-BE49-F238E27FC236}">
                <a16:creationId xmlns:a16="http://schemas.microsoft.com/office/drawing/2014/main" id="{F6DE977F-DB06-3248-AB05-424CE887C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C57652F-4BEC-5644-BD3B-DF065530E393}" type="slidenum">
              <a:rPr lang="en-US" altLang="en-US"/>
              <a:pPr fontAlgn="base">
                <a:spcBef>
                  <a:spcPct val="0"/>
                </a:spcBef>
                <a:spcAft>
                  <a:spcPct val="0"/>
                </a:spcAft>
              </a:pPr>
              <a:t>127</a:t>
            </a:fld>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Slide Image Placeholder 1">
            <a:extLst>
              <a:ext uri="{FF2B5EF4-FFF2-40B4-BE49-F238E27FC236}">
                <a16:creationId xmlns:a16="http://schemas.microsoft.com/office/drawing/2014/main" id="{04944441-7A46-134D-917B-2B67850D48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6" name="Notes Placeholder 2">
            <a:extLst>
              <a:ext uri="{FF2B5EF4-FFF2-40B4-BE49-F238E27FC236}">
                <a16:creationId xmlns:a16="http://schemas.microsoft.com/office/drawing/2014/main" id="{02A34A73-2BF6-3349-93A2-4AF40049BD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1667" name="Slide Number Placeholder 3">
            <a:extLst>
              <a:ext uri="{FF2B5EF4-FFF2-40B4-BE49-F238E27FC236}">
                <a16:creationId xmlns:a16="http://schemas.microsoft.com/office/drawing/2014/main" id="{7FFBEF20-C73E-BE49-A1D2-7590133D40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C3D71-1B04-1C4F-8915-1D627C9C45BA}" type="slidenum">
              <a:rPr lang="en-US" altLang="en-US"/>
              <a:pPr fontAlgn="base">
                <a:spcBef>
                  <a:spcPct val="0"/>
                </a:spcBef>
                <a:spcAft>
                  <a:spcPct val="0"/>
                </a:spcAft>
              </a:pPr>
              <a:t>128</a:t>
            </a:fld>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Image Placeholder 1">
            <a:extLst>
              <a:ext uri="{FF2B5EF4-FFF2-40B4-BE49-F238E27FC236}">
                <a16:creationId xmlns:a16="http://schemas.microsoft.com/office/drawing/2014/main" id="{8817539F-0376-A442-82DC-926CE8E8C4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4" name="Notes Placeholder 2">
            <a:extLst>
              <a:ext uri="{FF2B5EF4-FFF2-40B4-BE49-F238E27FC236}">
                <a16:creationId xmlns:a16="http://schemas.microsoft.com/office/drawing/2014/main" id="{DCEA0E86-23E2-E14D-A1E1-886CD1D8EA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3715" name="Slide Number Placeholder 3">
            <a:extLst>
              <a:ext uri="{FF2B5EF4-FFF2-40B4-BE49-F238E27FC236}">
                <a16:creationId xmlns:a16="http://schemas.microsoft.com/office/drawing/2014/main" id="{519E6004-151A-5D48-9219-8645663B92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68C964-86F8-5540-AF08-ACE8E1F347A6}" type="slidenum">
              <a:rPr lang="en-US" altLang="en-US"/>
              <a:pPr fontAlgn="base">
                <a:spcBef>
                  <a:spcPct val="0"/>
                </a:spcBef>
                <a:spcAft>
                  <a:spcPct val="0"/>
                </a:spcAft>
              </a:pPr>
              <a:t>129</a:t>
            </a:fld>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Slide Image Placeholder 1">
            <a:extLst>
              <a:ext uri="{FF2B5EF4-FFF2-40B4-BE49-F238E27FC236}">
                <a16:creationId xmlns:a16="http://schemas.microsoft.com/office/drawing/2014/main" id="{B062D635-A277-2E4C-8BA1-034292FB7C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2" name="Notes Placeholder 2">
            <a:extLst>
              <a:ext uri="{FF2B5EF4-FFF2-40B4-BE49-F238E27FC236}">
                <a16:creationId xmlns:a16="http://schemas.microsoft.com/office/drawing/2014/main" id="{ADDC624C-1B76-5F4A-B07B-57D585224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245763" name="Slide Number Placeholder 3">
            <a:extLst>
              <a:ext uri="{FF2B5EF4-FFF2-40B4-BE49-F238E27FC236}">
                <a16:creationId xmlns:a16="http://schemas.microsoft.com/office/drawing/2014/main" id="{6A50E97F-7A8A-6042-97A6-0D0EFED820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7147BA-A254-704B-AC79-7515C962C993}" type="slidenum">
              <a:rPr lang="en-US" altLang="en-US"/>
              <a:pPr fontAlgn="base">
                <a:spcBef>
                  <a:spcPct val="0"/>
                </a:spcBef>
                <a:spcAft>
                  <a:spcPct val="0"/>
                </a:spcAft>
              </a:pPr>
              <a:t>130</a:t>
            </a:fld>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Slide Image Placeholder 1">
            <a:extLst>
              <a:ext uri="{FF2B5EF4-FFF2-40B4-BE49-F238E27FC236}">
                <a16:creationId xmlns:a16="http://schemas.microsoft.com/office/drawing/2014/main" id="{9736C2AF-72FE-E34A-AFD6-9147EE7D25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Notes Placeholder 2">
            <a:extLst>
              <a:ext uri="{FF2B5EF4-FFF2-40B4-BE49-F238E27FC236}">
                <a16:creationId xmlns:a16="http://schemas.microsoft.com/office/drawing/2014/main" id="{5969914C-0AD3-3245-9D3D-501C2D627D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1</a:t>
            </a:r>
          </a:p>
        </p:txBody>
      </p:sp>
      <p:sp>
        <p:nvSpPr>
          <p:cNvPr id="247811" name="Slide Number Placeholder 3">
            <a:extLst>
              <a:ext uri="{FF2B5EF4-FFF2-40B4-BE49-F238E27FC236}">
                <a16:creationId xmlns:a16="http://schemas.microsoft.com/office/drawing/2014/main" id="{831E5D3A-8E7E-3E44-BB28-B8344E7883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866ACA-47F0-7D49-922F-7FED600C863A}" type="slidenum">
              <a:rPr lang="en-US" altLang="en-US"/>
              <a:pPr fontAlgn="base">
                <a:spcBef>
                  <a:spcPct val="0"/>
                </a:spcBef>
                <a:spcAft>
                  <a:spcPct val="0"/>
                </a:spcAft>
              </a:pPr>
              <a:t>131</a:t>
            </a:fld>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Image Placeholder 1">
            <a:extLst>
              <a:ext uri="{FF2B5EF4-FFF2-40B4-BE49-F238E27FC236}">
                <a16:creationId xmlns:a16="http://schemas.microsoft.com/office/drawing/2014/main" id="{F205ED70-F043-9840-95BE-D35AB38390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8" name="Notes Placeholder 2">
            <a:extLst>
              <a:ext uri="{FF2B5EF4-FFF2-40B4-BE49-F238E27FC236}">
                <a16:creationId xmlns:a16="http://schemas.microsoft.com/office/drawing/2014/main" id="{3CFC808A-7A78-394E-A8ED-6F337B5C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will be weighted by 1 minus the propensity score for the treated</a:t>
            </a:r>
          </a:p>
        </p:txBody>
      </p:sp>
      <p:sp>
        <p:nvSpPr>
          <p:cNvPr id="249859" name="Slide Number Placeholder 3">
            <a:extLst>
              <a:ext uri="{FF2B5EF4-FFF2-40B4-BE49-F238E27FC236}">
                <a16:creationId xmlns:a16="http://schemas.microsoft.com/office/drawing/2014/main" id="{6CFE4A02-5D4E-F34C-B8B8-9D763CE47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A9564C1-BAFE-C94B-9393-81F8555017F6}" type="slidenum">
              <a:rPr lang="en-US" altLang="en-US"/>
              <a:pPr fontAlgn="base">
                <a:spcBef>
                  <a:spcPct val="0"/>
                </a:spcBef>
                <a:spcAft>
                  <a:spcPct val="0"/>
                </a:spcAft>
              </a:pPr>
              <a:t>132</a:t>
            </a:fld>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Slide Image Placeholder 1">
            <a:extLst>
              <a:ext uri="{FF2B5EF4-FFF2-40B4-BE49-F238E27FC236}">
                <a16:creationId xmlns:a16="http://schemas.microsoft.com/office/drawing/2014/main" id="{84E32E19-0265-EC4D-98D2-6B25293291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6" name="Notes Placeholder 2">
            <a:extLst>
              <a:ext uri="{FF2B5EF4-FFF2-40B4-BE49-F238E27FC236}">
                <a16:creationId xmlns:a16="http://schemas.microsoft.com/office/drawing/2014/main" id="{E209D366-A1D6-8545-8005-5D4734A219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the propensity score for the controls </a:t>
            </a:r>
          </a:p>
        </p:txBody>
      </p:sp>
      <p:sp>
        <p:nvSpPr>
          <p:cNvPr id="251907" name="Slide Number Placeholder 3">
            <a:extLst>
              <a:ext uri="{FF2B5EF4-FFF2-40B4-BE49-F238E27FC236}">
                <a16:creationId xmlns:a16="http://schemas.microsoft.com/office/drawing/2014/main" id="{DCD587F6-E5AA-E342-8015-6E918B52AF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C961E-E30A-0B4D-8108-519E8A4A9B7B}" type="slidenum">
              <a:rPr lang="en-US" altLang="en-US"/>
              <a:pPr fontAlgn="base">
                <a:spcBef>
                  <a:spcPct val="0"/>
                </a:spcBef>
                <a:spcAft>
                  <a:spcPct val="0"/>
                </a:spcAft>
              </a:pPr>
              <a:t>133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B2E39E03-A7EC-EB41-BEA3-AFA43EC71E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0F1ABDE3-162A-EF41-8B53-B3CEA839F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so the first gap I filled is to refute some of these claims</a:t>
            </a:r>
          </a:p>
        </p:txBody>
      </p:sp>
      <p:sp>
        <p:nvSpPr>
          <p:cNvPr id="35843" name="Slide Number Placeholder 3">
            <a:extLst>
              <a:ext uri="{FF2B5EF4-FFF2-40B4-BE49-F238E27FC236}">
                <a16:creationId xmlns:a16="http://schemas.microsoft.com/office/drawing/2014/main" id="{1A30BF99-4623-CF44-B246-947E17A0C5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4BD288-2D19-2E48-A0A6-AAAAEBF47887}" type="slidenum">
              <a:rPr lang="en-US" altLang="en-US"/>
              <a:pPr fontAlgn="base">
                <a:spcBef>
                  <a:spcPct val="0"/>
                </a:spcBef>
                <a:spcAft>
                  <a:spcPct val="0"/>
                </a:spcAft>
              </a:pPr>
              <a:t>13</a:t>
            </a:fld>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Slide Image Placeholder 1">
            <a:extLst>
              <a:ext uri="{FF2B5EF4-FFF2-40B4-BE49-F238E27FC236}">
                <a16:creationId xmlns:a16="http://schemas.microsoft.com/office/drawing/2014/main" id="{939E8ECA-C12A-984A-973F-A53121D86E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4" name="Notes Placeholder 2">
            <a:extLst>
              <a:ext uri="{FF2B5EF4-FFF2-40B4-BE49-F238E27FC236}">
                <a16:creationId xmlns:a16="http://schemas.microsoft.com/office/drawing/2014/main" id="{9EE76245-0DDB-5F41-95A1-39F7ABB179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the difference between the Y predicted among the treated and the Y predicted among the controls</a:t>
            </a:r>
          </a:p>
        </p:txBody>
      </p:sp>
      <p:sp>
        <p:nvSpPr>
          <p:cNvPr id="253955" name="Slide Number Placeholder 3">
            <a:extLst>
              <a:ext uri="{FF2B5EF4-FFF2-40B4-BE49-F238E27FC236}">
                <a16:creationId xmlns:a16="http://schemas.microsoft.com/office/drawing/2014/main" id="{4BE4783A-AB7A-CF49-A5CE-5316F5347B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C72283-06A4-C143-BE8D-AC2336593344}" type="slidenum">
              <a:rPr lang="en-US" altLang="en-US"/>
              <a:pPr fontAlgn="base">
                <a:spcBef>
                  <a:spcPct val="0"/>
                </a:spcBef>
                <a:spcAft>
                  <a:spcPct val="0"/>
                </a:spcAft>
              </a:pPr>
              <a:t>134</a:t>
            </a:fld>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Slide Image Placeholder 1">
            <a:extLst>
              <a:ext uri="{FF2B5EF4-FFF2-40B4-BE49-F238E27FC236}">
                <a16:creationId xmlns:a16="http://schemas.microsoft.com/office/drawing/2014/main" id="{32673BC7-CB43-1E49-A594-C7B73DF6E5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2" name="Notes Placeholder 2">
            <a:extLst>
              <a:ext uri="{FF2B5EF4-FFF2-40B4-BE49-F238E27FC236}">
                <a16:creationId xmlns:a16="http://schemas.microsoft.com/office/drawing/2014/main" id="{C8156C4C-AF5B-C347-88DD-614E4FF2DB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2</a:t>
            </a:r>
          </a:p>
        </p:txBody>
      </p:sp>
      <p:sp>
        <p:nvSpPr>
          <p:cNvPr id="256003" name="Slide Number Placeholder 3">
            <a:extLst>
              <a:ext uri="{FF2B5EF4-FFF2-40B4-BE49-F238E27FC236}">
                <a16:creationId xmlns:a16="http://schemas.microsoft.com/office/drawing/2014/main" id="{87F86A0F-BC51-D744-BAFE-4C03A02A4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51628A-2CA1-DF43-B559-017C71C05EAC}" type="slidenum">
              <a:rPr lang="en-US" altLang="en-US"/>
              <a:pPr fontAlgn="base">
                <a:spcBef>
                  <a:spcPct val="0"/>
                </a:spcBef>
                <a:spcAft>
                  <a:spcPct val="0"/>
                </a:spcAft>
              </a:pPr>
              <a:t>135</a:t>
            </a:fld>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a:extLst>
              <a:ext uri="{FF2B5EF4-FFF2-40B4-BE49-F238E27FC236}">
                <a16:creationId xmlns:a16="http://schemas.microsoft.com/office/drawing/2014/main" id="{77B4C0DB-AC6D-5F4D-AC49-44B511592F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0" name="Notes Placeholder 2">
            <a:extLst>
              <a:ext uri="{FF2B5EF4-FFF2-40B4-BE49-F238E27FC236}">
                <a16:creationId xmlns:a16="http://schemas.microsoft.com/office/drawing/2014/main" id="{3973CC1B-6E4A-5B41-BA92-4EDEC7B61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Notice this is just among the treated, so if the subject i is in the control group, this will be zero, since Zi will be 0</a:t>
            </a:r>
          </a:p>
          <a:p>
            <a:pPr marL="171450" indent="-171450">
              <a:spcBef>
                <a:spcPct val="0"/>
              </a:spcBef>
              <a:buFontTx/>
              <a:buChar char="•"/>
            </a:pPr>
            <a:endParaRPr lang="en-US" altLang="en-US"/>
          </a:p>
        </p:txBody>
      </p:sp>
      <p:sp>
        <p:nvSpPr>
          <p:cNvPr id="258051" name="Slide Number Placeholder 3">
            <a:extLst>
              <a:ext uri="{FF2B5EF4-FFF2-40B4-BE49-F238E27FC236}">
                <a16:creationId xmlns:a16="http://schemas.microsoft.com/office/drawing/2014/main" id="{7A5F180B-DC48-944B-9B54-CF4056539A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61DD8E-496C-C34C-AAA6-002B9C9B7E8D}" type="slidenum">
              <a:rPr lang="en-US" altLang="en-US"/>
              <a:pPr fontAlgn="base">
                <a:spcBef>
                  <a:spcPct val="0"/>
                </a:spcBef>
                <a:spcAft>
                  <a:spcPct val="0"/>
                </a:spcAft>
              </a:pPr>
              <a:t>136</a:t>
            </a:fld>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Slide Image Placeholder 1">
            <a:extLst>
              <a:ext uri="{FF2B5EF4-FFF2-40B4-BE49-F238E27FC236}">
                <a16:creationId xmlns:a16="http://schemas.microsoft.com/office/drawing/2014/main" id="{BDB634AE-A2D0-0145-AF95-AB525421F3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8" name="Notes Placeholder 2">
            <a:extLst>
              <a:ext uri="{FF2B5EF4-FFF2-40B4-BE49-F238E27FC236}">
                <a16:creationId xmlns:a16="http://schemas.microsoft.com/office/drawing/2014/main" id="{BEA8E8AE-C158-144B-9CC1-DD8459A517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piece is essentially the residual between the observed Y among the treated and the predicted Y among the treated</a:t>
            </a:r>
          </a:p>
          <a:p>
            <a:pPr marL="171450" indent="-171450">
              <a:spcBef>
                <a:spcPct val="0"/>
              </a:spcBef>
              <a:buFontTx/>
              <a:buChar char="•"/>
            </a:pPr>
            <a:endParaRPr lang="en-US" altLang="en-US"/>
          </a:p>
        </p:txBody>
      </p:sp>
      <p:sp>
        <p:nvSpPr>
          <p:cNvPr id="260099" name="Slide Number Placeholder 3">
            <a:extLst>
              <a:ext uri="{FF2B5EF4-FFF2-40B4-BE49-F238E27FC236}">
                <a16:creationId xmlns:a16="http://schemas.microsoft.com/office/drawing/2014/main" id="{A55D2A86-1F59-C048-95BF-761AC78A83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1D0C5-D8B9-334D-9622-43568547D8EF}" type="slidenum">
              <a:rPr lang="en-US" altLang="en-US"/>
              <a:pPr fontAlgn="base">
                <a:spcBef>
                  <a:spcPct val="0"/>
                </a:spcBef>
                <a:spcAft>
                  <a:spcPct val="0"/>
                </a:spcAft>
              </a:pPr>
              <a:t>137</a:t>
            </a:fld>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a:extLst>
              <a:ext uri="{FF2B5EF4-FFF2-40B4-BE49-F238E27FC236}">
                <a16:creationId xmlns:a16="http://schemas.microsoft.com/office/drawing/2014/main" id="{C07FFA91-205F-6647-9051-211BC934CF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6" name="Notes Placeholder 2">
            <a:extLst>
              <a:ext uri="{FF2B5EF4-FFF2-40B4-BE49-F238E27FC236}">
                <a16:creationId xmlns:a16="http://schemas.microsoft.com/office/drawing/2014/main" id="{62F723AB-AFCF-9540-B7E3-D65073F36F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3</a:t>
            </a:r>
          </a:p>
        </p:txBody>
      </p:sp>
      <p:sp>
        <p:nvSpPr>
          <p:cNvPr id="262147" name="Slide Number Placeholder 3">
            <a:extLst>
              <a:ext uri="{FF2B5EF4-FFF2-40B4-BE49-F238E27FC236}">
                <a16:creationId xmlns:a16="http://schemas.microsoft.com/office/drawing/2014/main" id="{58130881-1B95-F744-8581-E48F14E11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932924-FB8D-494A-A72C-81FDA4EB2B38}" type="slidenum">
              <a:rPr lang="en-US" altLang="en-US"/>
              <a:pPr fontAlgn="base">
                <a:spcBef>
                  <a:spcPct val="0"/>
                </a:spcBef>
                <a:spcAft>
                  <a:spcPct val="0"/>
                </a:spcAft>
              </a:pPr>
              <a:t>138</a:t>
            </a:fld>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a:extLst>
              <a:ext uri="{FF2B5EF4-FFF2-40B4-BE49-F238E27FC236}">
                <a16:creationId xmlns:a16="http://schemas.microsoft.com/office/drawing/2014/main" id="{705AC228-9C91-6F4A-B697-67C3D0FCD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4" name="Notes Placeholder 2">
            <a:extLst>
              <a:ext uri="{FF2B5EF4-FFF2-40B4-BE49-F238E27FC236}">
                <a16:creationId xmlns:a16="http://schemas.microsoft.com/office/drawing/2014/main" id="{EFBC30CB-F382-7D4B-B48C-6D4DD998F1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summation is just among the controls, if the participant is in the treated group, 1 – Zi will be 0</a:t>
            </a:r>
          </a:p>
        </p:txBody>
      </p:sp>
      <p:sp>
        <p:nvSpPr>
          <p:cNvPr id="264195" name="Slide Number Placeholder 3">
            <a:extLst>
              <a:ext uri="{FF2B5EF4-FFF2-40B4-BE49-F238E27FC236}">
                <a16:creationId xmlns:a16="http://schemas.microsoft.com/office/drawing/2014/main" id="{65654B67-414F-0944-BA55-66DBDDB69F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E22A99-CED1-834C-854E-7907E86D4F66}" type="slidenum">
              <a:rPr lang="en-US" altLang="en-US"/>
              <a:pPr fontAlgn="base">
                <a:spcBef>
                  <a:spcPct val="0"/>
                </a:spcBef>
                <a:spcAft>
                  <a:spcPct val="0"/>
                </a:spcAft>
              </a:pPr>
              <a:t>139</a:t>
            </a:fld>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a:extLst>
              <a:ext uri="{FF2B5EF4-FFF2-40B4-BE49-F238E27FC236}">
                <a16:creationId xmlns:a16="http://schemas.microsoft.com/office/drawing/2014/main" id="{EB1DEFB9-200D-6C4C-8452-089E1404D4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2" name="Notes Placeholder 2">
            <a:extLst>
              <a:ext uri="{FF2B5EF4-FFF2-40B4-BE49-F238E27FC236}">
                <a16:creationId xmlns:a16="http://schemas.microsoft.com/office/drawing/2014/main" id="{B59E2CCE-4EB7-4449-9825-9FD5441020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this is the residual of the observed y among the controls and the predicted y, fit among the controls</a:t>
            </a:r>
          </a:p>
        </p:txBody>
      </p:sp>
      <p:sp>
        <p:nvSpPr>
          <p:cNvPr id="266243" name="Slide Number Placeholder 3">
            <a:extLst>
              <a:ext uri="{FF2B5EF4-FFF2-40B4-BE49-F238E27FC236}">
                <a16:creationId xmlns:a16="http://schemas.microsoft.com/office/drawing/2014/main" id="{518287E8-8259-B845-A0FB-78AD058D20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74627A-EE07-B544-94DF-308122C915BC}" type="slidenum">
              <a:rPr lang="en-US" altLang="en-US"/>
              <a:pPr fontAlgn="base">
                <a:spcBef>
                  <a:spcPct val="0"/>
                </a:spcBef>
                <a:spcAft>
                  <a:spcPct val="0"/>
                </a:spcAft>
              </a:pPr>
              <a:t>140</a:t>
            </a:fld>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a:extLst>
              <a:ext uri="{FF2B5EF4-FFF2-40B4-BE49-F238E27FC236}">
                <a16:creationId xmlns:a16="http://schemas.microsoft.com/office/drawing/2014/main" id="{26E7A904-9F5B-7F47-8D9D-A3031926D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0" name="Notes Placeholder 2">
            <a:extLst>
              <a:ext uri="{FF2B5EF4-FFF2-40B4-BE49-F238E27FC236}">
                <a16:creationId xmlns:a16="http://schemas.microsoft.com/office/drawing/2014/main" id="{50FCF165-838C-CF4B-BB08-76D2A9CC7B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Again this can be solved by simultaneously solving these estimating equations. Note here that this technically will only be correct if both the outcome model AND the propensity score model are correctly specified.</a:t>
            </a:r>
          </a:p>
        </p:txBody>
      </p:sp>
      <p:sp>
        <p:nvSpPr>
          <p:cNvPr id="268291" name="Slide Number Placeholder 3">
            <a:extLst>
              <a:ext uri="{FF2B5EF4-FFF2-40B4-BE49-F238E27FC236}">
                <a16:creationId xmlns:a16="http://schemas.microsoft.com/office/drawing/2014/main" id="{F0E30D72-E7F8-3948-81DD-FE4318219E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C0A215-B6FD-EE46-B010-750D3847E2B5}" type="slidenum">
              <a:rPr lang="en-US" altLang="en-US"/>
              <a:pPr fontAlgn="base">
                <a:spcBef>
                  <a:spcPct val="0"/>
                </a:spcBef>
                <a:spcAft>
                  <a:spcPct val="0"/>
                </a:spcAft>
              </a:pPr>
              <a:t>141</a:t>
            </a:fld>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a:extLst>
              <a:ext uri="{FF2B5EF4-FFF2-40B4-BE49-F238E27FC236}">
                <a16:creationId xmlns:a16="http://schemas.microsoft.com/office/drawing/2014/main" id="{AD4D8FF8-D63A-A04A-940D-A5FFDB9A1C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8" name="Notes Placeholder 2">
            <a:extLst>
              <a:ext uri="{FF2B5EF4-FFF2-40B4-BE49-F238E27FC236}">
                <a16:creationId xmlns:a16="http://schemas.microsoft.com/office/drawing/2014/main" id="{22A51A28-C3E3-4F48-B512-D6704DBB06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270339" name="Slide Number Placeholder 3">
            <a:extLst>
              <a:ext uri="{FF2B5EF4-FFF2-40B4-BE49-F238E27FC236}">
                <a16:creationId xmlns:a16="http://schemas.microsoft.com/office/drawing/2014/main" id="{6371DCDA-663E-024A-9ECC-9E69834B4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E7D05C-778C-6C41-B3BB-8F63C6EEA86F}" type="slidenum">
              <a:rPr lang="en-US" altLang="en-US"/>
              <a:pPr fontAlgn="base">
                <a:spcBef>
                  <a:spcPct val="0"/>
                </a:spcBef>
                <a:spcAft>
                  <a:spcPct val="0"/>
                </a:spcAft>
              </a:pPr>
              <a:t>142</a:t>
            </a:fld>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a:extLst>
              <a:ext uri="{FF2B5EF4-FFF2-40B4-BE49-F238E27FC236}">
                <a16:creationId xmlns:a16="http://schemas.microsoft.com/office/drawing/2014/main" id="{EBE93B1A-B1FA-C446-BC28-D1341595B2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6" name="Notes Placeholder 2">
            <a:extLst>
              <a:ext uri="{FF2B5EF4-FFF2-40B4-BE49-F238E27FC236}">
                <a16:creationId xmlns:a16="http://schemas.microsoft.com/office/drawing/2014/main" id="{D3C8DF14-3638-8847-AB1B-5C6616044D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first 3 lines are the estimating equations that make up the 3 parts of the doubly robust equation we just went through</a:t>
            </a:r>
          </a:p>
        </p:txBody>
      </p:sp>
      <p:sp>
        <p:nvSpPr>
          <p:cNvPr id="272387" name="Slide Number Placeholder 3">
            <a:extLst>
              <a:ext uri="{FF2B5EF4-FFF2-40B4-BE49-F238E27FC236}">
                <a16:creationId xmlns:a16="http://schemas.microsoft.com/office/drawing/2014/main" id="{FFE8F495-5023-5342-B784-E2F4A06CF7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340A2A-71C3-F14F-8EEC-D8ABD12A505C}" type="slidenum">
              <a:rPr lang="en-US" altLang="en-US"/>
              <a:pPr fontAlgn="base">
                <a:spcBef>
                  <a:spcPct val="0"/>
                </a:spcBef>
                <a:spcAft>
                  <a:spcPct val="0"/>
                </a:spcAft>
              </a:pPr>
              <a:t>143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2DA1A4DC-6BDB-C84D-9C6F-B6E88A976A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D59E7061-6FAF-3344-9986-2158AE8CC6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turns out that this paper used something known as a doubly robust estimator and this doubly robust estimator has not been defined for these new weights, so before I can refute any claims I need to derive this along with a large sample variance estimator</a:t>
            </a:r>
          </a:p>
        </p:txBody>
      </p:sp>
      <p:sp>
        <p:nvSpPr>
          <p:cNvPr id="37891" name="Slide Number Placeholder 3">
            <a:extLst>
              <a:ext uri="{FF2B5EF4-FFF2-40B4-BE49-F238E27FC236}">
                <a16:creationId xmlns:a16="http://schemas.microsoft.com/office/drawing/2014/main" id="{8ABE7725-61E2-D34F-9A01-506F86B587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BAE46-F1C6-4A4F-99FD-626B9B5FD764}" type="slidenum">
              <a:rPr lang="en-US" altLang="en-US"/>
              <a:pPr fontAlgn="base">
                <a:spcBef>
                  <a:spcPct val="0"/>
                </a:spcBef>
                <a:spcAft>
                  <a:spcPct val="0"/>
                </a:spcAft>
              </a:pPr>
              <a:t>14</a:t>
            </a:fld>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a:extLst>
              <a:ext uri="{FF2B5EF4-FFF2-40B4-BE49-F238E27FC236}">
                <a16:creationId xmlns:a16="http://schemas.microsoft.com/office/drawing/2014/main" id="{A16310C3-04D5-6B48-8F1B-1714496D6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4" name="Notes Placeholder 2">
            <a:extLst>
              <a:ext uri="{FF2B5EF4-FFF2-40B4-BE49-F238E27FC236}">
                <a16:creationId xmlns:a16="http://schemas.microsoft.com/office/drawing/2014/main" id="{5D4F12A7-DBD6-6641-8AC1-D9008B6F9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two are the estimating equations for fitting the outcome models, the top is for the outcome model among the treated, the bottom is the outcome model among the controls</a:t>
            </a:r>
          </a:p>
        </p:txBody>
      </p:sp>
      <p:sp>
        <p:nvSpPr>
          <p:cNvPr id="274435" name="Slide Number Placeholder 3">
            <a:extLst>
              <a:ext uri="{FF2B5EF4-FFF2-40B4-BE49-F238E27FC236}">
                <a16:creationId xmlns:a16="http://schemas.microsoft.com/office/drawing/2014/main" id="{F25E3157-6349-D042-BF70-0A9BF27E35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100763-87DC-6B41-83A0-2A0DA504AC38}" type="slidenum">
              <a:rPr lang="en-US" altLang="en-US"/>
              <a:pPr fontAlgn="base">
                <a:spcBef>
                  <a:spcPct val="0"/>
                </a:spcBef>
                <a:spcAft>
                  <a:spcPct val="0"/>
                </a:spcAft>
              </a:pPr>
              <a:t>144</a:t>
            </a:fld>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a:extLst>
              <a:ext uri="{FF2B5EF4-FFF2-40B4-BE49-F238E27FC236}">
                <a16:creationId xmlns:a16="http://schemas.microsoft.com/office/drawing/2014/main" id="{E2974E2F-EE47-B046-9A66-83A1D018CB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2" name="Notes Placeholder 2">
            <a:extLst>
              <a:ext uri="{FF2B5EF4-FFF2-40B4-BE49-F238E27FC236}">
                <a16:creationId xmlns:a16="http://schemas.microsoft.com/office/drawing/2014/main" id="{6E123C8F-206D-2F42-9F70-D7215BA91C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final equation accounts for the propensity score model</a:t>
            </a:r>
          </a:p>
        </p:txBody>
      </p:sp>
      <p:sp>
        <p:nvSpPr>
          <p:cNvPr id="276483" name="Slide Number Placeholder 3">
            <a:extLst>
              <a:ext uri="{FF2B5EF4-FFF2-40B4-BE49-F238E27FC236}">
                <a16:creationId xmlns:a16="http://schemas.microsoft.com/office/drawing/2014/main" id="{55B05E81-4EEF-E444-B215-4B417B4D30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CBE07A8-1459-FD4E-B2CB-E069761AB2F8}" type="slidenum">
              <a:rPr lang="en-US" altLang="en-US"/>
              <a:pPr fontAlgn="base">
                <a:spcBef>
                  <a:spcPct val="0"/>
                </a:spcBef>
                <a:spcAft>
                  <a:spcPct val="0"/>
                </a:spcAft>
              </a:pPr>
              <a:t>145</a:t>
            </a:fld>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a:extLst>
              <a:ext uri="{FF2B5EF4-FFF2-40B4-BE49-F238E27FC236}">
                <a16:creationId xmlns:a16="http://schemas.microsoft.com/office/drawing/2014/main" id="{4A92D039-3AB0-B24B-963C-70590E4EBA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0" name="Notes Placeholder 2">
            <a:extLst>
              <a:ext uri="{FF2B5EF4-FFF2-40B4-BE49-F238E27FC236}">
                <a16:creationId xmlns:a16="http://schemas.microsoft.com/office/drawing/2014/main" id="{66BA086B-0B03-1240-B2A1-091AFF3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estimate the propensity score and the treatment effect simultaneously in one step by solving the following estimating equations with respect to theta</a:t>
            </a:r>
          </a:p>
        </p:txBody>
      </p:sp>
      <p:sp>
        <p:nvSpPr>
          <p:cNvPr id="278531" name="Slide Number Placeholder 3">
            <a:extLst>
              <a:ext uri="{FF2B5EF4-FFF2-40B4-BE49-F238E27FC236}">
                <a16:creationId xmlns:a16="http://schemas.microsoft.com/office/drawing/2014/main" id="{49F53162-1E11-8C4B-9130-5846DBDEB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C4FB21-A4D7-3B48-8526-FC99B58B6C3E}" type="slidenum">
              <a:rPr lang="en-US" altLang="en-US"/>
              <a:pPr fontAlgn="base">
                <a:spcBef>
                  <a:spcPct val="0"/>
                </a:spcBef>
                <a:spcAft>
                  <a:spcPct val="0"/>
                </a:spcAft>
              </a:pPr>
              <a:t>146</a:t>
            </a:fld>
            <a:endParaRPr lang="en-US"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a:extLst>
              <a:ext uri="{FF2B5EF4-FFF2-40B4-BE49-F238E27FC236}">
                <a16:creationId xmlns:a16="http://schemas.microsoft.com/office/drawing/2014/main" id="{F1FC9903-55FF-3F4D-8C6B-33C30D5E46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8" name="Notes Placeholder 2">
            <a:extLst>
              <a:ext uri="{FF2B5EF4-FFF2-40B4-BE49-F238E27FC236}">
                <a16:creationId xmlns:a16="http://schemas.microsoft.com/office/drawing/2014/main" id="{9BCCD16C-BC5B-6A45-A436-B7CE6D1677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280579" name="Slide Number Placeholder 3">
            <a:extLst>
              <a:ext uri="{FF2B5EF4-FFF2-40B4-BE49-F238E27FC236}">
                <a16:creationId xmlns:a16="http://schemas.microsoft.com/office/drawing/2014/main" id="{AB045ED9-6027-2241-83CF-5CE2832DCE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7F77B3-D480-0642-8D14-A3A74D9B5975}" type="slidenum">
              <a:rPr lang="en-US" altLang="en-US"/>
              <a:pPr fontAlgn="base">
                <a:spcBef>
                  <a:spcPct val="0"/>
                </a:spcBef>
                <a:spcAft>
                  <a:spcPct val="0"/>
                </a:spcAft>
              </a:pPr>
              <a:t>147</a:t>
            </a:fld>
            <a:endParaRPr lang="en-US"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a:extLst>
              <a:ext uri="{FF2B5EF4-FFF2-40B4-BE49-F238E27FC236}">
                <a16:creationId xmlns:a16="http://schemas.microsoft.com/office/drawing/2014/main" id="{D51BC9F1-DB20-2447-BF60-CC018479BD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6" name="Notes Placeholder 2">
            <a:extLst>
              <a:ext uri="{FF2B5EF4-FFF2-40B4-BE49-F238E27FC236}">
                <a16:creationId xmlns:a16="http://schemas.microsoft.com/office/drawing/2014/main" id="{C359E0E0-5E54-2747-A645-67AC349F7B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82627" name="Slide Number Placeholder 3">
            <a:extLst>
              <a:ext uri="{FF2B5EF4-FFF2-40B4-BE49-F238E27FC236}">
                <a16:creationId xmlns:a16="http://schemas.microsoft.com/office/drawing/2014/main" id="{B9BFE389-3074-BD48-AB8C-FF549E750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F9BB31-5D6C-454C-8342-6EEAF5006500}" type="slidenum">
              <a:rPr lang="en-US" altLang="en-US"/>
              <a:pPr fontAlgn="base">
                <a:spcBef>
                  <a:spcPct val="0"/>
                </a:spcBef>
                <a:spcAft>
                  <a:spcPct val="0"/>
                </a:spcAft>
              </a:pPr>
              <a:t>148</a:t>
            </a:fld>
            <a:endParaRPr lang="en-US"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a:extLst>
              <a:ext uri="{FF2B5EF4-FFF2-40B4-BE49-F238E27FC236}">
                <a16:creationId xmlns:a16="http://schemas.microsoft.com/office/drawing/2014/main" id="{50D78D32-6D77-B240-A8D1-ADAF66513A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4" name="Notes Placeholder 2">
            <a:extLst>
              <a:ext uri="{FF2B5EF4-FFF2-40B4-BE49-F238E27FC236}">
                <a16:creationId xmlns:a16="http://schemas.microsoft.com/office/drawing/2014/main" id="{0040B55E-4429-2F4D-B61C-B70B6D5278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Because we are estimating delta 1 plus delta 2 minus delta 3, after we estimate our sandwich estimator</a:t>
            </a:r>
          </a:p>
        </p:txBody>
      </p:sp>
      <p:sp>
        <p:nvSpPr>
          <p:cNvPr id="284675" name="Slide Number Placeholder 3">
            <a:extLst>
              <a:ext uri="{FF2B5EF4-FFF2-40B4-BE49-F238E27FC236}">
                <a16:creationId xmlns:a16="http://schemas.microsoft.com/office/drawing/2014/main" id="{50EB08C4-B8CD-E349-BE5B-860BA38183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88C8D0-46BF-9641-8E5A-7311F2D188AE}" type="slidenum">
              <a:rPr lang="en-US" altLang="en-US"/>
              <a:pPr fontAlgn="base">
                <a:spcBef>
                  <a:spcPct val="0"/>
                </a:spcBef>
                <a:spcAft>
                  <a:spcPct val="0"/>
                </a:spcAft>
              </a:pPr>
              <a:t>149</a:t>
            </a:fld>
            <a:endParaRPr lang="en-US"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a:extLst>
              <a:ext uri="{FF2B5EF4-FFF2-40B4-BE49-F238E27FC236}">
                <a16:creationId xmlns:a16="http://schemas.microsoft.com/office/drawing/2014/main" id="{9CEFC34E-4708-1149-83C0-14C7DABF71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2" name="Notes Placeholder 2">
            <a:extLst>
              <a:ext uri="{FF2B5EF4-FFF2-40B4-BE49-F238E27FC236}">
                <a16:creationId xmlns:a16="http://schemas.microsoft.com/office/drawing/2014/main" id="{6D6D3D91-D611-F145-ADBD-C549129FCC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will be our variance estimator where</a:t>
            </a:r>
          </a:p>
        </p:txBody>
      </p:sp>
      <p:sp>
        <p:nvSpPr>
          <p:cNvPr id="286723" name="Slide Number Placeholder 3">
            <a:extLst>
              <a:ext uri="{FF2B5EF4-FFF2-40B4-BE49-F238E27FC236}">
                <a16:creationId xmlns:a16="http://schemas.microsoft.com/office/drawing/2014/main" id="{F1AA2852-3E59-704C-A89C-CEE3EC878C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1B232A9-A515-8140-B677-3C92385CF360}" type="slidenum">
              <a:rPr lang="en-US" altLang="en-US"/>
              <a:pPr fontAlgn="base">
                <a:spcBef>
                  <a:spcPct val="0"/>
                </a:spcBef>
                <a:spcAft>
                  <a:spcPct val="0"/>
                </a:spcAft>
              </a:pPr>
              <a:t>150</a:t>
            </a:fld>
            <a:endParaRPr lang="en-U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a:extLst>
              <a:ext uri="{FF2B5EF4-FFF2-40B4-BE49-F238E27FC236}">
                <a16:creationId xmlns:a16="http://schemas.microsoft.com/office/drawing/2014/main" id="{36CE9604-A726-DD40-862A-A973DA3EE3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0" name="Notes Placeholder 2">
            <a:extLst>
              <a:ext uri="{FF2B5EF4-FFF2-40B4-BE49-F238E27FC236}">
                <a16:creationId xmlns:a16="http://schemas.microsoft.com/office/drawing/2014/main" id="{32F4D6A4-B572-704D-91C5-10DE0A3BBC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will multiply by the vector 1 1 -1 with the remaining entries 0 on both sides</a:t>
            </a:r>
          </a:p>
        </p:txBody>
      </p:sp>
      <p:sp>
        <p:nvSpPr>
          <p:cNvPr id="288771" name="Slide Number Placeholder 3">
            <a:extLst>
              <a:ext uri="{FF2B5EF4-FFF2-40B4-BE49-F238E27FC236}">
                <a16:creationId xmlns:a16="http://schemas.microsoft.com/office/drawing/2014/main" id="{E0AB6D24-17B8-A547-BF93-3FFCF7B66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273C8A-11AA-634B-A3FB-A0DFCE9185C7}" type="slidenum">
              <a:rPr lang="en-US" altLang="en-US"/>
              <a:pPr fontAlgn="base">
                <a:spcBef>
                  <a:spcPct val="0"/>
                </a:spcBef>
                <a:spcAft>
                  <a:spcPct val="0"/>
                </a:spcAft>
              </a:pPr>
              <a:t>151</a:t>
            </a:fld>
            <a:endParaRPr lang="en-US"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a:extLst>
              <a:ext uri="{FF2B5EF4-FFF2-40B4-BE49-F238E27FC236}">
                <a16:creationId xmlns:a16="http://schemas.microsoft.com/office/drawing/2014/main" id="{71908BE4-FB30-3240-AF26-F8AB53A939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8" name="Notes Placeholder 2">
            <a:extLst>
              <a:ext uri="{FF2B5EF4-FFF2-40B4-BE49-F238E27FC236}">
                <a16:creationId xmlns:a16="http://schemas.microsoft.com/office/drawing/2014/main" id="{61C7E1A9-41EB-9A43-932E-BE44B2696F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multiply by our estimated sandwich estimator where we've plugged in our sample averages for the expectations</a:t>
            </a:r>
          </a:p>
        </p:txBody>
      </p:sp>
      <p:sp>
        <p:nvSpPr>
          <p:cNvPr id="290819" name="Slide Number Placeholder 3">
            <a:extLst>
              <a:ext uri="{FF2B5EF4-FFF2-40B4-BE49-F238E27FC236}">
                <a16:creationId xmlns:a16="http://schemas.microsoft.com/office/drawing/2014/main" id="{B4B59C8E-7231-124C-B3AF-69BB516481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AC087A-AE30-8145-BBC8-904FB3BA9B9B}" type="slidenum">
              <a:rPr lang="en-US" altLang="en-US"/>
              <a:pPr fontAlgn="base">
                <a:spcBef>
                  <a:spcPct val="0"/>
                </a:spcBef>
                <a:spcAft>
                  <a:spcPct val="0"/>
                </a:spcAft>
              </a:pPr>
              <a:t>152</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9E6BD25A-9479-104C-AEB4-660C969A78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DDB524D9-5E47-FE48-B4D1-6A08F0F0CC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have something new to add to our list</a:t>
            </a:r>
          </a:p>
        </p:txBody>
      </p:sp>
      <p:sp>
        <p:nvSpPr>
          <p:cNvPr id="39939" name="Slide Number Placeholder 3">
            <a:extLst>
              <a:ext uri="{FF2B5EF4-FFF2-40B4-BE49-F238E27FC236}">
                <a16:creationId xmlns:a16="http://schemas.microsoft.com/office/drawing/2014/main" id="{1BDC3693-37FB-584E-9321-D239F2855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9B95FD-B9AC-0A4F-ABC4-FB8A09D1D080}" type="slidenum">
              <a:rPr lang="en-US" altLang="en-US"/>
              <a:pPr fontAlgn="base">
                <a:spcBef>
                  <a:spcPct val="0"/>
                </a:spcBef>
                <a:spcAft>
                  <a:spcPct val="0"/>
                </a:spcAft>
              </a:pPr>
              <a:t>15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6FECA19-984A-1F42-91AB-A57703FBFB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38F753C4-68C4-9942-8162-BFDAC5D6D2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Define what it means to be doubly robust and show the estimator I've derived</a:t>
            </a:r>
          </a:p>
        </p:txBody>
      </p:sp>
      <p:sp>
        <p:nvSpPr>
          <p:cNvPr id="41987" name="Slide Number Placeholder 3">
            <a:extLst>
              <a:ext uri="{FF2B5EF4-FFF2-40B4-BE49-F238E27FC236}">
                <a16:creationId xmlns:a16="http://schemas.microsoft.com/office/drawing/2014/main" id="{1C07FF49-4CA0-B446-BFFA-D7AB7DB7CF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A30BA-A00C-E84B-AFC3-243DAAFCAEF3}" type="slidenum">
              <a:rPr lang="en-US" altLang="en-US"/>
              <a:pPr fontAlgn="base">
                <a:spcBef>
                  <a:spcPct val="0"/>
                </a:spcBef>
                <a:spcAft>
                  <a:spcPct val="0"/>
                </a:spcAft>
              </a:pPr>
              <a:t>16</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EFACDDD-E8CB-474E-B27B-6C71951831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2577D8A2-55B7-9544-B8D4-FD7DED30D3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and then I'm going to refute some claims</a:t>
            </a:r>
          </a:p>
        </p:txBody>
      </p:sp>
      <p:sp>
        <p:nvSpPr>
          <p:cNvPr id="44035" name="Slide Number Placeholder 3">
            <a:extLst>
              <a:ext uri="{FF2B5EF4-FFF2-40B4-BE49-F238E27FC236}">
                <a16:creationId xmlns:a16="http://schemas.microsoft.com/office/drawing/2014/main" id="{97A3D0BB-A498-AD4E-A668-563FFAED36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DC3BAE-C4FB-9B49-BEE1-77CCB1060D42}" type="slidenum">
              <a:rPr lang="en-US" altLang="en-US"/>
              <a:pPr fontAlgn="base">
                <a:spcBef>
                  <a:spcPct val="0"/>
                </a:spcBef>
                <a:spcAft>
                  <a:spcPct val="0"/>
                </a:spcAft>
              </a:pPr>
              <a:t>17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218F6E72-6C31-5045-86AA-6ACFC69974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EE02FD53-2BA2-024F-9AFC-56A0C79746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6083" name="Slide Number Placeholder 3">
            <a:extLst>
              <a:ext uri="{FF2B5EF4-FFF2-40B4-BE49-F238E27FC236}">
                <a16:creationId xmlns:a16="http://schemas.microsoft.com/office/drawing/2014/main" id="{063F56AD-AC36-DF4E-87D0-22D1D42BAE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AF92030-D194-4A45-AF7B-9A2A79F02715}" type="slidenum">
              <a:rPr lang="en-US" altLang="en-US"/>
              <a:pPr fontAlgn="base">
                <a:spcBef>
                  <a:spcPct val="0"/>
                </a:spcBef>
                <a:spcAft>
                  <a:spcPct val="0"/>
                </a:spcAft>
              </a:pPr>
              <a:t>19</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DD47A76-5773-5246-AC4E-55AC6CFB27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9A3CEB06-C5AC-A542-81AB-37BD6159B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70F6EFFA-021D-3D48-A90B-FF8F874156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10657E6-C065-B74D-A4A7-CE1ACBD59004}" type="slidenum">
              <a:rPr lang="en-US" altLang="en-US"/>
              <a:pPr fontAlgn="base">
                <a:spcBef>
                  <a:spcPct val="0"/>
                </a:spcBef>
                <a:spcAft>
                  <a:spcPct val="0"/>
                </a:spcAft>
              </a:pPr>
              <a:t>20</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81466A70-37A9-5548-B48B-61E88E3372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AD36929B-50C8-9A4B-9F08-54744A9AED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79" name="Slide Number Placeholder 3">
            <a:extLst>
              <a:ext uri="{FF2B5EF4-FFF2-40B4-BE49-F238E27FC236}">
                <a16:creationId xmlns:a16="http://schemas.microsoft.com/office/drawing/2014/main" id="{2799AD22-1CB4-5043-9D85-D331C59D6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B60D14-2C93-0E41-8269-026C0D011561}" type="slidenum">
              <a:rPr lang="en-US" altLang="en-US"/>
              <a:pPr fontAlgn="base">
                <a:spcBef>
                  <a:spcPct val="0"/>
                </a:spcBef>
                <a:spcAft>
                  <a:spcPct val="0"/>
                </a:spcAft>
              </a:pPr>
              <a:t>21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C63C5F15-C9EA-6449-BFA6-94CE9D313B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CBC3D68C-D8C4-5B41-9719-437D1DFA5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Broadly, I get excited about identifying a large problem in the scientific community and finding a way statistics can help.</a:t>
            </a:r>
          </a:p>
        </p:txBody>
      </p:sp>
      <p:sp>
        <p:nvSpPr>
          <p:cNvPr id="20483" name="Slide Number Placeholder 3">
            <a:extLst>
              <a:ext uri="{FF2B5EF4-FFF2-40B4-BE49-F238E27FC236}">
                <a16:creationId xmlns:a16="http://schemas.microsoft.com/office/drawing/2014/main" id="{8C592672-4520-2C46-8FD9-E6BE925F18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9483FFF-0FA1-5449-890E-05448BB957B3}" type="slidenum">
              <a:rPr lang="en-US" altLang="en-US"/>
              <a:pPr fontAlgn="base">
                <a:spcBef>
                  <a:spcPct val="0"/>
                </a:spcBef>
                <a:spcAft>
                  <a:spcPct val="0"/>
                </a:spcAft>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70C762A-95FB-724B-A838-36AAA1DA29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3196D737-DF6C-A94B-A5D6-DB176ED3F6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lot of my research so far has been in the observational study space. Like many statistical questions, our goal here is to assess the relationship between some [click] exposure, and some [click] outcome.</a:t>
            </a:r>
          </a:p>
        </p:txBody>
      </p:sp>
      <p:sp>
        <p:nvSpPr>
          <p:cNvPr id="52227" name="Footer Placeholder 3">
            <a:extLst>
              <a:ext uri="{FF2B5EF4-FFF2-40B4-BE49-F238E27FC236}">
                <a16:creationId xmlns:a16="http://schemas.microsoft.com/office/drawing/2014/main" id="{2ED51419-1738-8B42-AEC3-B9C0F7FA126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2228" name="Slide Number Placeholder 4">
            <a:extLst>
              <a:ext uri="{FF2B5EF4-FFF2-40B4-BE49-F238E27FC236}">
                <a16:creationId xmlns:a16="http://schemas.microsoft.com/office/drawing/2014/main" id="{7061CBED-59A7-6C41-A11B-54F7E109D0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498A54-996E-0A4D-BA1C-6DECEA92CB62}" type="slidenum">
              <a:rPr lang="en-US" altLang="en-US"/>
              <a:pPr fontAlgn="base">
                <a:spcBef>
                  <a:spcPct val="0"/>
                </a:spcBef>
                <a:spcAft>
                  <a:spcPct val="0"/>
                </a:spcAft>
              </a:pPr>
              <a:t>22</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3E9B897-9BFF-6A4E-9FA2-9E8B610C8D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374F4C47-9EE8-704B-A5F4-F6277E7E66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participants are just as likely to have been assigned to the treatment group as the control group</a:t>
            </a:r>
          </a:p>
          <a:p>
            <a:pPr>
              <a:spcBef>
                <a:spcPct val="0"/>
              </a:spcBef>
            </a:pPr>
            <a:endParaRPr lang="en-US" altLang="en-US" dirty="0"/>
          </a:p>
          <a:p>
            <a:pPr>
              <a:spcBef>
                <a:spcPct val="0"/>
              </a:spcBef>
            </a:pPr>
            <a:r>
              <a:rPr lang="en-US" altLang="en-US" dirty="0"/>
              <a:t>TODO fix animations</a:t>
            </a:r>
          </a:p>
        </p:txBody>
      </p:sp>
      <p:sp>
        <p:nvSpPr>
          <p:cNvPr id="54275" name="Footer Placeholder 3">
            <a:extLst>
              <a:ext uri="{FF2B5EF4-FFF2-40B4-BE49-F238E27FC236}">
                <a16:creationId xmlns:a16="http://schemas.microsoft.com/office/drawing/2014/main" id="{EAADC902-3F85-FE42-AF72-7A810BD6DECB}"/>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4276" name="Slide Number Placeholder 4">
            <a:extLst>
              <a:ext uri="{FF2B5EF4-FFF2-40B4-BE49-F238E27FC236}">
                <a16:creationId xmlns:a16="http://schemas.microsoft.com/office/drawing/2014/main" id="{927D5DEA-AD28-104E-91D9-BD362BCDC5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5332087-34E3-D04C-AC04-BA3AE89356E6}" type="slidenum">
              <a:rPr lang="en-US" altLang="en-US"/>
              <a:pPr fontAlgn="base">
                <a:spcBef>
                  <a:spcPct val="0"/>
                </a:spcBef>
                <a:spcAft>
                  <a:spcPct val="0"/>
                </a:spcAft>
              </a:pPr>
              <a:t>23</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9C374AB1-9591-CC4E-9B81-CF9CE5831B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259E2B48-974C-044A-A26E-F023D17814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need not be a treatment, it could be any exposure</a:t>
            </a:r>
          </a:p>
        </p:txBody>
      </p:sp>
      <p:sp>
        <p:nvSpPr>
          <p:cNvPr id="56323" name="Footer Placeholder 3">
            <a:extLst>
              <a:ext uri="{FF2B5EF4-FFF2-40B4-BE49-F238E27FC236}">
                <a16:creationId xmlns:a16="http://schemas.microsoft.com/office/drawing/2014/main" id="{E5E7FA57-7CC5-374B-85B2-6975E44E363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6324" name="Slide Number Placeholder 4">
            <a:extLst>
              <a:ext uri="{FF2B5EF4-FFF2-40B4-BE49-F238E27FC236}">
                <a16:creationId xmlns:a16="http://schemas.microsoft.com/office/drawing/2014/main" id="{2FF11888-6EB9-C442-BAAC-C01D6BA1B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91700F1-01D0-A341-B8E3-9858E1623046}" type="slidenum">
              <a:rPr lang="en-US" altLang="en-US"/>
              <a:pPr fontAlgn="base">
                <a:spcBef>
                  <a:spcPct val="0"/>
                </a:spcBef>
                <a:spcAft>
                  <a:spcPct val="0"/>
                </a:spcAft>
              </a:pPr>
              <a:t>24</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A54AE52E-DE06-E049-AF0F-D0EBA82DF9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89446DBE-6B05-FF40-9A41-42A749A264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the data science world, sometime this is known as A/B testing, for example you may randomly assign some website visitors to see a new promotion. And you'd be interested in assessing how that promotion effects sales.</a:t>
            </a:r>
          </a:p>
        </p:txBody>
      </p:sp>
      <p:sp>
        <p:nvSpPr>
          <p:cNvPr id="58371" name="Footer Placeholder 3">
            <a:extLst>
              <a:ext uri="{FF2B5EF4-FFF2-40B4-BE49-F238E27FC236}">
                <a16:creationId xmlns:a16="http://schemas.microsoft.com/office/drawing/2014/main" id="{667A3AB5-2C75-EB4A-92F8-CD0B91E5CDF3}"/>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8372" name="Slide Number Placeholder 4">
            <a:extLst>
              <a:ext uri="{FF2B5EF4-FFF2-40B4-BE49-F238E27FC236}">
                <a16:creationId xmlns:a16="http://schemas.microsoft.com/office/drawing/2014/main" id="{79CE4057-B16E-124C-AF6D-1111F679F1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CD6EE-2B2B-0949-9F46-87BB99A587E0}" type="slidenum">
              <a:rPr lang="en-US" altLang="en-US"/>
              <a:pPr fontAlgn="base">
                <a:spcBef>
                  <a:spcPct val="0"/>
                </a:spcBef>
                <a:spcAft>
                  <a:spcPct val="0"/>
                </a:spcAft>
              </a:pPr>
              <a:t>25</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64DC682-7279-464B-BF99-08D40B10F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1427777-D62C-F142-8233-D9B4C5FB73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randomized setting, we can just take the the difference between the mean outcome among the exposure and the mean outcome among the controls. I'm showing this specific notation because we are going to build on it in the subsequent slides. </a:t>
            </a:r>
          </a:p>
          <a:p>
            <a:pPr>
              <a:spcBef>
                <a:spcPct val="0"/>
              </a:spcBef>
            </a:pPr>
            <a:endParaRPr lang="en-US" altLang="en-US"/>
          </a:p>
        </p:txBody>
      </p:sp>
      <p:sp>
        <p:nvSpPr>
          <p:cNvPr id="60419" name="Slide Number Placeholder 3">
            <a:extLst>
              <a:ext uri="{FF2B5EF4-FFF2-40B4-BE49-F238E27FC236}">
                <a16:creationId xmlns:a16="http://schemas.microsoft.com/office/drawing/2014/main" id="{AAEAB640-B2BF-D941-8C59-C56554ED4B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C0287D-08D9-C94A-871B-83360B861FE7}" type="slidenum">
              <a:rPr lang="en-US" altLang="en-US"/>
              <a:pPr fontAlgn="base">
                <a:spcBef>
                  <a:spcPct val="0"/>
                </a:spcBef>
                <a:spcAft>
                  <a:spcPct val="0"/>
                </a:spcAft>
              </a:pPr>
              <a:t>26</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3A81BAEB-4F8E-A446-862C-677569B230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9963BC14-8378-3B4D-8DA3-B53B269EE6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Yi is the observed outcome for participant i</a:t>
            </a:r>
          </a:p>
        </p:txBody>
      </p:sp>
      <p:sp>
        <p:nvSpPr>
          <p:cNvPr id="62467" name="Slide Number Placeholder 3">
            <a:extLst>
              <a:ext uri="{FF2B5EF4-FFF2-40B4-BE49-F238E27FC236}">
                <a16:creationId xmlns:a16="http://schemas.microsoft.com/office/drawing/2014/main" id="{BF4FEEDA-DB9E-2447-BF33-A2F8145A5B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121B159-A260-D548-95DB-659D6DB889B2}" type="slidenum">
              <a:rPr lang="en-US" altLang="en-US"/>
              <a:pPr fontAlgn="base">
                <a:spcBef>
                  <a:spcPct val="0"/>
                </a:spcBef>
                <a:spcAft>
                  <a:spcPct val="0"/>
                </a:spcAft>
              </a:pPr>
              <a:t>27</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624A952A-81FF-D74C-BDC1-4F708E2682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3588DC01-6952-0749-994D-BE288613C0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Zi is the indicator for exposure for participant i (it is 0 or 1)</a:t>
            </a:r>
          </a:p>
        </p:txBody>
      </p:sp>
      <p:sp>
        <p:nvSpPr>
          <p:cNvPr id="64515" name="Slide Number Placeholder 3">
            <a:extLst>
              <a:ext uri="{FF2B5EF4-FFF2-40B4-BE49-F238E27FC236}">
                <a16:creationId xmlns:a16="http://schemas.microsoft.com/office/drawing/2014/main" id="{C55575E9-FCF3-EB47-85FF-F6C16CCC8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9EDD9A-8026-944F-9C2C-709603FBCD74}" type="slidenum">
              <a:rPr lang="en-US" altLang="en-US"/>
              <a:pPr fontAlgn="base">
                <a:spcBef>
                  <a:spcPct val="0"/>
                </a:spcBef>
                <a:spcAft>
                  <a:spcPct val="0"/>
                </a:spcAft>
              </a:pPr>
              <a:t>28</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12367F5A-C58F-894F-BD79-4F8A440F51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1CB444D4-AADD-EF45-B5D4-337062FF58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denominator of this first portion, the sum of Zi, is just your total number of exposed people</a:t>
            </a:r>
          </a:p>
        </p:txBody>
      </p:sp>
      <p:sp>
        <p:nvSpPr>
          <p:cNvPr id="66563" name="Slide Number Placeholder 3">
            <a:extLst>
              <a:ext uri="{FF2B5EF4-FFF2-40B4-BE49-F238E27FC236}">
                <a16:creationId xmlns:a16="http://schemas.microsoft.com/office/drawing/2014/main" id="{A93CA2CC-F57F-0049-9D5B-68C6C9955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9BF1FC-56F2-A244-B347-5A7C1A361F36}" type="slidenum">
              <a:rPr lang="en-US" altLang="en-US"/>
              <a:pPr fontAlgn="base">
                <a:spcBef>
                  <a:spcPct val="0"/>
                </a:spcBef>
                <a:spcAft>
                  <a:spcPct val="0"/>
                </a:spcAft>
              </a:pPr>
              <a:t>29</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0A9CA340-5F89-9542-BDE5-34C64B1D09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0D97ABEE-62C0-BA4D-811E-93FA961871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sum of (1-Zi) is your total number of controls</a:t>
            </a:r>
          </a:p>
        </p:txBody>
      </p:sp>
      <p:sp>
        <p:nvSpPr>
          <p:cNvPr id="68611" name="Slide Number Placeholder 3">
            <a:extLst>
              <a:ext uri="{FF2B5EF4-FFF2-40B4-BE49-F238E27FC236}">
                <a16:creationId xmlns:a16="http://schemas.microsoft.com/office/drawing/2014/main" id="{A9DED080-1D6C-0648-8C11-F62130F63C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EA2D78-0F1E-104D-B351-494B4721A2F1}" type="slidenum">
              <a:rPr lang="en-US" altLang="en-US"/>
              <a:pPr fontAlgn="base">
                <a:spcBef>
                  <a:spcPct val="0"/>
                </a:spcBef>
                <a:spcAft>
                  <a:spcPct val="0"/>
                </a:spcAft>
              </a:pPr>
              <a:t>30</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7F02AECC-2F9E-0C46-B19C-AD7BEEA09B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D68930B0-9683-A54B-9721-DE8CF16C26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this is just the average outcome among the exposed [click] minus the average outcome [click] among the unexposed, or control group</a:t>
            </a:r>
          </a:p>
          <a:p>
            <a:pPr>
              <a:spcBef>
                <a:spcPct val="0"/>
              </a:spcBef>
            </a:pPr>
            <a:endParaRPr lang="en-US" altLang="en-US"/>
          </a:p>
        </p:txBody>
      </p:sp>
      <p:sp>
        <p:nvSpPr>
          <p:cNvPr id="70659" name="Slide Number Placeholder 3">
            <a:extLst>
              <a:ext uri="{FF2B5EF4-FFF2-40B4-BE49-F238E27FC236}">
                <a16:creationId xmlns:a16="http://schemas.microsoft.com/office/drawing/2014/main" id="{DF6D7D08-3B7B-9143-BE7E-BA9AADABD1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12A1D8C-2112-C840-B8F5-3B12616E3033}" type="slidenum">
              <a:rPr lang="en-US" altLang="en-US"/>
              <a:pPr fontAlgn="base">
                <a:spcBef>
                  <a:spcPct val="0"/>
                </a:spcBef>
                <a:spcAft>
                  <a:spcPct val="0"/>
                </a:spcAft>
              </a:pPr>
              <a:t>31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47B226FB-6C25-924A-8910-E2F43649AC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E55D7B9E-12DD-AA4C-83A8-2DC8D44BC0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For this talk, I am just going to focus on two areas I’ve contributed to</a:t>
            </a:r>
          </a:p>
        </p:txBody>
      </p:sp>
      <p:sp>
        <p:nvSpPr>
          <p:cNvPr id="22531" name="Slide Number Placeholder 3">
            <a:extLst>
              <a:ext uri="{FF2B5EF4-FFF2-40B4-BE49-F238E27FC236}">
                <a16:creationId xmlns:a16="http://schemas.microsoft.com/office/drawing/2014/main" id="{B0B9E976-C1CF-2249-A60D-28D2D15F72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57A189-061F-6947-93A4-8AD6E06A0480}" type="slidenum">
              <a:rPr lang="en-US" altLang="en-US"/>
              <a:pPr fontAlgn="base">
                <a:spcBef>
                  <a:spcPct val="0"/>
                </a:spcBef>
                <a:spcAft>
                  <a:spcPct val="0"/>
                </a:spcAft>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EAF64FE-F486-2D4E-AD6A-C11081CAFA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F87B21DA-2128-CF40-8E29-C50944D5FA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differs from a randomized study in that now instead of a random process such as a coin flip determining your treatment assignment, the treatment assignment [click] is determined by something else, for example your doctor. We may still be able to calculate [click]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might have been driven by the patients pre-treatment characteristics. </a:t>
            </a:r>
          </a:p>
        </p:txBody>
      </p:sp>
      <p:sp>
        <p:nvSpPr>
          <p:cNvPr id="72707" name="Footer Placeholder 3">
            <a:extLst>
              <a:ext uri="{FF2B5EF4-FFF2-40B4-BE49-F238E27FC236}">
                <a16:creationId xmlns:a16="http://schemas.microsoft.com/office/drawing/2014/main" id="{FAD92FBE-6DEF-C741-AA91-192DB5913D5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2708" name="Slide Number Placeholder 4">
            <a:extLst>
              <a:ext uri="{FF2B5EF4-FFF2-40B4-BE49-F238E27FC236}">
                <a16:creationId xmlns:a16="http://schemas.microsoft.com/office/drawing/2014/main" id="{B6DDF404-19AD-5A4B-AE22-678CCBAB61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FEB43-3CDA-364E-A4D5-007453AF1A18}" type="slidenum">
              <a:rPr lang="en-US" altLang="en-US"/>
              <a:pPr fontAlgn="base">
                <a:spcBef>
                  <a:spcPct val="0"/>
                </a:spcBef>
                <a:spcAft>
                  <a:spcPct val="0"/>
                </a:spcAft>
              </a:pPr>
              <a:t>32</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75DF60AA-D455-4F41-B4BE-93F711FE4E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C98B55F9-2B48-1045-9AB0-C8E6081D19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 Another example of an observational study is one I'm hoping to implement in the future. This one would examine the best way to teach students interested in pursing a career in data science the software language R. There is a new suite of R packages, known as the </a:t>
            </a:r>
            <a:r>
              <a:rPr lang="en-US" altLang="en-US" dirty="0" err="1"/>
              <a:t>tidyverse</a:t>
            </a:r>
            <a:r>
              <a:rPr lang="en-US" altLang="en-US" dirty="0"/>
              <a:t>, that contains tools for data analysis. These tools are much more opinionated or rigid than implementing the same techniques using just the base R software without any packages. To me, it's akin to using software like SAS or Stata, where there are really recipes for completing certain types of analyses. So there is a bit of debate over whether we can jump in and teach students this suite of packages prior to teaching them the fundamentals of R programming. This question has been raised multiple times, but hasn't been formally tested. Since it is challenging to randomly assign students to learn using a different paradigm, we could collect data on how students DID learn and attempt to adjust for pre-exposure characteristics to allow us to draw inference on which of these methods yields a more successful data scientist, another metric that we'd have to define. For example, students who decide to learn base R first may be more likely to understand statistical concepts, and if we didn't adjust for this it could look like teaching base R is preferable. SO these are just some examples of observational studies that have been or can be conducted</a:t>
            </a:r>
          </a:p>
        </p:txBody>
      </p:sp>
      <p:sp>
        <p:nvSpPr>
          <p:cNvPr id="74755" name="Footer Placeholder 3">
            <a:extLst>
              <a:ext uri="{FF2B5EF4-FFF2-40B4-BE49-F238E27FC236}">
                <a16:creationId xmlns:a16="http://schemas.microsoft.com/office/drawing/2014/main" id="{28896479-1678-8347-A504-F4D106430B8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4756" name="Slide Number Placeholder 4">
            <a:extLst>
              <a:ext uri="{FF2B5EF4-FFF2-40B4-BE49-F238E27FC236}">
                <a16:creationId xmlns:a16="http://schemas.microsoft.com/office/drawing/2014/main" id="{405A98AA-2721-F640-820C-BF92DBF22F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7A065B-DEBB-6248-AE8E-6D8C9C99D7B4}" type="slidenum">
              <a:rPr lang="en-US" altLang="en-US"/>
              <a:pPr fontAlgn="base">
                <a:spcBef>
                  <a:spcPct val="0"/>
                </a:spcBef>
                <a:spcAft>
                  <a:spcPct val="0"/>
                </a:spcAft>
              </a:pPr>
              <a:t>33</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1E5D4604-BE79-AF47-90B0-2BB2F287FA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260AC614-34A3-E044-9FC5-AA6CFDA076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SO the main challenge with these observational studies is that there is non-random treatment assignment. One way to account  for this non random treatment assignment is via propensity scores. The propensity score is denoted here as </a:t>
            </a:r>
            <a:r>
              <a:rPr lang="en-US" altLang="en-US" dirty="0" err="1"/>
              <a:t>ei</a:t>
            </a:r>
            <a:r>
              <a:rPr lang="en-US" altLang="en-US" dirty="0"/>
              <a:t>. It is the probability that you received treatment, or whatever the exposure of interest is, given your observed pre-treatment or pre-exposure, covariates, here denoted as x. A lot of times we fit this with a logistic regression</a:t>
            </a:r>
          </a:p>
        </p:txBody>
      </p:sp>
      <p:sp>
        <p:nvSpPr>
          <p:cNvPr id="76803" name="Slide Number Placeholder 3">
            <a:extLst>
              <a:ext uri="{FF2B5EF4-FFF2-40B4-BE49-F238E27FC236}">
                <a16:creationId xmlns:a16="http://schemas.microsoft.com/office/drawing/2014/main" id="{BD9A1A85-6F72-544C-B9B3-49810D4F01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1453B1-65ED-3947-9BA2-EABB4F113010}" type="slidenum">
              <a:rPr lang="en-US" altLang="en-US"/>
              <a:pPr fontAlgn="base">
                <a:spcBef>
                  <a:spcPct val="0"/>
                </a:spcBef>
                <a:spcAft>
                  <a:spcPct val="0"/>
                </a:spcAft>
              </a:pPr>
              <a:t>34</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EB250EA8-33B7-4F4B-AB06-94518B723A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280EE51B-D8BE-064D-A2F4-D16D578C45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78851" name="Footer Placeholder 3">
            <a:extLst>
              <a:ext uri="{FF2B5EF4-FFF2-40B4-BE49-F238E27FC236}">
                <a16:creationId xmlns:a16="http://schemas.microsoft.com/office/drawing/2014/main" id="{8831D0A6-2721-A74E-9BA4-4DF3BE4C016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8852" name="Slide Number Placeholder 4">
            <a:extLst>
              <a:ext uri="{FF2B5EF4-FFF2-40B4-BE49-F238E27FC236}">
                <a16:creationId xmlns:a16="http://schemas.microsoft.com/office/drawing/2014/main" id="{91924227-296C-AB4E-829C-471843BCF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A73927-AB7E-2C46-90C1-10DD09BB1A70}" type="slidenum">
              <a:rPr lang="en-US" altLang="en-US"/>
              <a:pPr fontAlgn="base">
                <a:spcBef>
                  <a:spcPct val="0"/>
                </a:spcBef>
                <a:spcAft>
                  <a:spcPct val="0"/>
                </a:spcAft>
              </a:pPr>
              <a:t>35</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For this first assumption, there is no way to actually test this, but sensitivity analyses can be done to assess how much an unmeasured confounder could influence your final result. </a:t>
            </a:r>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36</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As a brief aside, to perform these sensitivity analyses, I have created an R package called </a:t>
            </a:r>
            <a:r>
              <a:rPr lang="en-US" altLang="en-US" dirty="0" err="1"/>
              <a:t>tipr</a:t>
            </a:r>
            <a:r>
              <a:rPr lang="en-US" altLang="en-US" dirty="0"/>
              <a:t>, named because it allows you to perform tipping point sensitivity analyses, that is currently on CRAN</a:t>
            </a:r>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37</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42F4819-E1DC-5346-9F6B-91FD851931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EC740471-55D3-7741-998A-96E2BEAEC1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Alright so I've shown how that works mathematically, let's take a second to see it visually. [click] I have some exposure here in green. There are [click] 8 participants in this exposure group. Then I have some participants that were [click] not exposed, the control group here in purple. There are [click] 13 people in this group. These participants have pre-treatment or pre-exposure characteristics. In the simplest case, let’s say we just know one characteristic.</a:t>
            </a:r>
          </a:p>
        </p:txBody>
      </p:sp>
      <p:sp>
        <p:nvSpPr>
          <p:cNvPr id="84995" name="Footer Placeholder 3">
            <a:extLst>
              <a:ext uri="{FF2B5EF4-FFF2-40B4-BE49-F238E27FC236}">
                <a16:creationId xmlns:a16="http://schemas.microsoft.com/office/drawing/2014/main" id="{146E84A8-F4ED-FC41-9653-13E53799D64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4996" name="Slide Number Placeholder 4">
            <a:extLst>
              <a:ext uri="{FF2B5EF4-FFF2-40B4-BE49-F238E27FC236}">
                <a16:creationId xmlns:a16="http://schemas.microsoft.com/office/drawing/2014/main" id="{D38C5214-DAF4-6549-B086-C84BD2C58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79F24CB-965B-8F46-87B7-4613E3B28B89}" type="slidenum">
              <a:rPr lang="en-US" altLang="en-US"/>
              <a:pPr fontAlgn="base">
                <a:spcBef>
                  <a:spcPct val="0"/>
                </a:spcBef>
                <a:spcAft>
                  <a:spcPct val="0"/>
                </a:spcAft>
              </a:pPr>
              <a:t>38</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BA18E1E9-C9A0-7C40-ABCE-C7A970AA8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26AC4FAF-4A7E-6D4E-8E99-3D6019AA13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For example, let’s say we know that [click] 3 of the exposed participants smoked prior to the exposure, and [click] two of our control participants smoked prior to the study.</a:t>
            </a:r>
          </a:p>
        </p:txBody>
      </p:sp>
      <p:sp>
        <p:nvSpPr>
          <p:cNvPr id="87043" name="Footer Placeholder 3">
            <a:extLst>
              <a:ext uri="{FF2B5EF4-FFF2-40B4-BE49-F238E27FC236}">
                <a16:creationId xmlns:a16="http://schemas.microsoft.com/office/drawing/2014/main" id="{90175233-E594-ED46-A0D1-700D5EEB225C}"/>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7044" name="Slide Number Placeholder 4">
            <a:extLst>
              <a:ext uri="{FF2B5EF4-FFF2-40B4-BE49-F238E27FC236}">
                <a16:creationId xmlns:a16="http://schemas.microsoft.com/office/drawing/2014/main" id="{72DD8100-72BE-4941-9B59-4DEF2C39B5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B1F27B-D1E6-514C-A604-B6AAD9461391}" type="slidenum">
              <a:rPr lang="en-US" altLang="en-US"/>
              <a:pPr fontAlgn="base">
                <a:spcBef>
                  <a:spcPct val="0"/>
                </a:spcBef>
                <a:spcAft>
                  <a:spcPct val="0"/>
                </a:spcAft>
              </a:pPr>
              <a:t>39</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53CDAB22-3FB9-5F4B-AB7B-6EA502EF7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2DEEDA7C-968C-1648-90CF-83A4D9AFAD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propensity score here is going to be the probability of being in the exposed group given the participant’s smoking status</a:t>
            </a:r>
          </a:p>
        </p:txBody>
      </p:sp>
      <p:sp>
        <p:nvSpPr>
          <p:cNvPr id="89091" name="Footer Placeholder 3">
            <a:extLst>
              <a:ext uri="{FF2B5EF4-FFF2-40B4-BE49-F238E27FC236}">
                <a16:creationId xmlns:a16="http://schemas.microsoft.com/office/drawing/2014/main" id="{B99AA570-A854-E547-8898-DE630E33573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9092" name="Slide Number Placeholder 4">
            <a:extLst>
              <a:ext uri="{FF2B5EF4-FFF2-40B4-BE49-F238E27FC236}">
                <a16:creationId xmlns:a16="http://schemas.microsoft.com/office/drawing/2014/main" id="{68F2985D-F492-DD44-B39E-CA85B6E857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96723AC-B191-4847-82CF-7FD2498B303A}" type="slidenum">
              <a:rPr lang="en-US" altLang="en-US"/>
              <a:pPr fontAlgn="base">
                <a:spcBef>
                  <a:spcPct val="0"/>
                </a:spcBef>
                <a:spcAft>
                  <a:spcPct val="0"/>
                </a:spcAft>
              </a:pPr>
              <a:t>40</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30D534FC-704F-0B4B-8EA8-226306559F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EC4D186E-42A2-7E4D-B76A-AF933AFF42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for the smokers, that would be [click] 3 over 3 + 2</a:t>
            </a:r>
          </a:p>
        </p:txBody>
      </p:sp>
      <p:sp>
        <p:nvSpPr>
          <p:cNvPr id="91139" name="Footer Placeholder 3">
            <a:extLst>
              <a:ext uri="{FF2B5EF4-FFF2-40B4-BE49-F238E27FC236}">
                <a16:creationId xmlns:a16="http://schemas.microsoft.com/office/drawing/2014/main" id="{2971536F-7C9D-384C-9D22-BC85A93DA14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1140" name="Slide Number Placeholder 4">
            <a:extLst>
              <a:ext uri="{FF2B5EF4-FFF2-40B4-BE49-F238E27FC236}">
                <a16:creationId xmlns:a16="http://schemas.microsoft.com/office/drawing/2014/main" id="{2951E4AF-B196-7E4B-9727-D37255EB8B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26A849-75F6-2E4E-B957-F22D4450ED4D}" type="slidenum">
              <a:rPr lang="en-US" altLang="en-US"/>
              <a:pPr fontAlgn="base">
                <a:spcBef>
                  <a:spcPct val="0"/>
                </a:spcBef>
                <a:spcAft>
                  <a:spcPct val="0"/>
                </a:spcAft>
              </a:pPr>
              <a:t>41</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 by showing this </a:t>
            </a:r>
            <a:r>
              <a:rPr lang="en-US" dirty="0" err="1"/>
              <a:t>xkcd</a:t>
            </a:r>
            <a:r>
              <a:rPr lang="en-US" dirty="0"/>
              <a:t> comic. This is a pretty famous one, many of you have probably already seen it. SO here the </a:t>
            </a:r>
            <a:r>
              <a:rPr lang="en-US" dirty="0" err="1"/>
              <a:t>protaganist</a:t>
            </a:r>
            <a:r>
              <a:rPr lang="en-US" dirty="0"/>
              <a:t> states "I used to think correlation implied causation, then I took a statistics class, now I don't" and his friend says "sounds like the class helped" which the protagonist replies</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5</a:t>
            </a:fld>
            <a:endParaRPr lang="en-US"/>
          </a:p>
        </p:txBody>
      </p:sp>
    </p:spTree>
    <p:extLst>
      <p:ext uri="{BB962C8B-B14F-4D97-AF65-F5344CB8AC3E}">
        <p14:creationId xmlns:p14="http://schemas.microsoft.com/office/powerpoint/2010/main" val="249467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5FD61C5B-A56C-9F46-BA9D-B6D1E579E7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C537A240-D61A-334E-9BF5-03EC3C781B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Or 0.6. and for the non-smokers it will be one minus that, 0.4</a:t>
            </a:r>
          </a:p>
        </p:txBody>
      </p:sp>
      <p:sp>
        <p:nvSpPr>
          <p:cNvPr id="93187" name="Footer Placeholder 3">
            <a:extLst>
              <a:ext uri="{FF2B5EF4-FFF2-40B4-BE49-F238E27FC236}">
                <a16:creationId xmlns:a16="http://schemas.microsoft.com/office/drawing/2014/main" id="{C991E4F7-AE9D-9944-9EC4-771CFB85AA0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3188" name="Slide Number Placeholder 4">
            <a:extLst>
              <a:ext uri="{FF2B5EF4-FFF2-40B4-BE49-F238E27FC236}">
                <a16:creationId xmlns:a16="http://schemas.microsoft.com/office/drawing/2014/main" id="{0F851DF6-954D-714E-95A6-148193E51C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250C3D-0F1D-1F41-B011-CDCA3AF0330B}" type="slidenum">
              <a:rPr lang="en-US" altLang="en-US"/>
              <a:pPr fontAlgn="base">
                <a:spcBef>
                  <a:spcPct val="0"/>
                </a:spcBef>
                <a:spcAft>
                  <a:spcPct val="0"/>
                </a:spcAft>
              </a:pPr>
              <a:t>42</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A94CBF78-46A3-C240-9E3F-4D46C16CF7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14E81C1C-6C13-8D43-9632-BE8F4D90DA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reality, rather than knowing just one characteristic about participants, we often know many</a:t>
            </a:r>
          </a:p>
        </p:txBody>
      </p:sp>
      <p:sp>
        <p:nvSpPr>
          <p:cNvPr id="95235" name="Footer Placeholder 3">
            <a:extLst>
              <a:ext uri="{FF2B5EF4-FFF2-40B4-BE49-F238E27FC236}">
                <a16:creationId xmlns:a16="http://schemas.microsoft.com/office/drawing/2014/main" id="{8FB65808-5BBA-6547-837C-A24C522BD98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5236" name="Slide Number Placeholder 4">
            <a:extLst>
              <a:ext uri="{FF2B5EF4-FFF2-40B4-BE49-F238E27FC236}">
                <a16:creationId xmlns:a16="http://schemas.microsoft.com/office/drawing/2014/main" id="{4E980921-A675-3F45-8412-AEAF743070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EDC97F0-342B-B943-B1FE-CAC6711314B8}" type="slidenum">
              <a:rPr lang="en-US" altLang="en-US"/>
              <a:pPr fontAlgn="base">
                <a:spcBef>
                  <a:spcPct val="0"/>
                </a:spcBef>
                <a:spcAft>
                  <a:spcPct val="0"/>
                </a:spcAft>
              </a:pPr>
              <a:t>43</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3FC1E614-9BE2-3541-918C-EE3CA2220A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9DE5EF5D-D522-C449-9AF8-0C4ECABCF6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Notice these participants all have various combinations of pre-treatment characteristics. For example, some are wearing cowboy hats, some smokers, some have healthy hearts, and some are mustachioed. Using these pre-treatment characteristics, I can calculate the probability that these participants would have received treatment [click], and assign each their propensity score</a:t>
            </a:r>
          </a:p>
        </p:txBody>
      </p:sp>
      <p:sp>
        <p:nvSpPr>
          <p:cNvPr id="97283" name="Footer Placeholder 3">
            <a:extLst>
              <a:ext uri="{FF2B5EF4-FFF2-40B4-BE49-F238E27FC236}">
                <a16:creationId xmlns:a16="http://schemas.microsoft.com/office/drawing/2014/main" id="{6F571A88-2DBE-BC49-9C1A-B1B0ED913D2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7284" name="Slide Number Placeholder 4">
            <a:extLst>
              <a:ext uri="{FF2B5EF4-FFF2-40B4-BE49-F238E27FC236}">
                <a16:creationId xmlns:a16="http://schemas.microsoft.com/office/drawing/2014/main" id="{21427BFE-486B-7F4C-907D-F5CF9A7D77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14C546-1E3E-4745-AF84-7650B0C1CB8D}" type="slidenum">
              <a:rPr lang="en-US" altLang="en-US"/>
              <a:pPr fontAlgn="base">
                <a:spcBef>
                  <a:spcPct val="0"/>
                </a:spcBef>
                <a:spcAft>
                  <a:spcPct val="0"/>
                </a:spcAft>
              </a:pPr>
              <a:t>44</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98A9BBCD-9FF0-6E48-977E-6DE79FF76E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16E7DCEE-B03B-0647-9414-15EC93BD2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1" name="Slide Number Placeholder 3">
            <a:extLst>
              <a:ext uri="{FF2B5EF4-FFF2-40B4-BE49-F238E27FC236}">
                <a16:creationId xmlns:a16="http://schemas.microsoft.com/office/drawing/2014/main" id="{80258A59-65CF-6F46-82A7-4FE5FC5F6A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17C185-C2E5-E54F-A8B6-DF547A8F8066}" type="slidenum">
              <a:rPr lang="en-US" altLang="en-US"/>
              <a:pPr fontAlgn="base">
                <a:spcBef>
                  <a:spcPct val="0"/>
                </a:spcBef>
                <a:spcAft>
                  <a:spcPct val="0"/>
                </a:spcAft>
              </a:pPr>
              <a:t>45</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F7D8422-E5F8-FC48-B3BA-4D9B34F9B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D80FE96C-232A-8240-8331-3F536696E4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1379" name="Slide Number Placeholder 3">
            <a:extLst>
              <a:ext uri="{FF2B5EF4-FFF2-40B4-BE49-F238E27FC236}">
                <a16:creationId xmlns:a16="http://schemas.microsoft.com/office/drawing/2014/main" id="{223B002A-B7DE-6745-A67B-FBEF29BC4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8419FB4-4CB8-2942-A037-24F68E5C68F2}" type="slidenum">
              <a:rPr lang="en-US" altLang="en-US"/>
              <a:pPr fontAlgn="base">
                <a:spcBef>
                  <a:spcPct val="0"/>
                </a:spcBef>
                <a:spcAft>
                  <a:spcPct val="0"/>
                </a:spcAft>
              </a:pPr>
              <a:t>46</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21843E4-F7E4-1D45-97F9-B2FCCEBA88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35098709-6018-C54F-8048-5096B79355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then want to use these propensity scores so we can estimate how the exposure is related to the outcome.</a:t>
            </a:r>
          </a:p>
        </p:txBody>
      </p:sp>
      <p:sp>
        <p:nvSpPr>
          <p:cNvPr id="103427" name="Footer Placeholder 3">
            <a:extLst>
              <a:ext uri="{FF2B5EF4-FFF2-40B4-BE49-F238E27FC236}">
                <a16:creationId xmlns:a16="http://schemas.microsoft.com/office/drawing/2014/main" id="{39F783C0-104A-B144-929B-79F83574DE9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3428" name="Slide Number Placeholder 4">
            <a:extLst>
              <a:ext uri="{FF2B5EF4-FFF2-40B4-BE49-F238E27FC236}">
                <a16:creationId xmlns:a16="http://schemas.microsoft.com/office/drawing/2014/main" id="{82E4DF3F-28BF-F54D-9F69-51D6085E6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104F6D-AFF8-DC44-8E37-BFF9361A2EC3}" type="slidenum">
              <a:rPr lang="en-US" altLang="en-US"/>
              <a:pPr fontAlgn="base">
                <a:spcBef>
                  <a:spcPct val="0"/>
                </a:spcBef>
                <a:spcAft>
                  <a:spcPct val="0"/>
                </a:spcAft>
              </a:pPr>
              <a:t>47</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CA9C07D5-74FA-4E40-801F-91189C3E2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7E7471B2-C436-1D4B-A985-4816832096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do this is to match the participants in each group by propensity score</a:t>
            </a:r>
          </a:p>
        </p:txBody>
      </p:sp>
      <p:sp>
        <p:nvSpPr>
          <p:cNvPr id="105475" name="Footer Placeholder 3">
            <a:extLst>
              <a:ext uri="{FF2B5EF4-FFF2-40B4-BE49-F238E27FC236}">
                <a16:creationId xmlns:a16="http://schemas.microsoft.com/office/drawing/2014/main" id="{FBF51BB1-564D-2442-A2E9-31C87559616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5476" name="Slide Number Placeholder 4">
            <a:extLst>
              <a:ext uri="{FF2B5EF4-FFF2-40B4-BE49-F238E27FC236}">
                <a16:creationId xmlns:a16="http://schemas.microsoft.com/office/drawing/2014/main" id="{3503AD0C-FDA8-0449-9B76-00E78BC018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B0B38-E939-984F-AC30-807649B5C11B}" type="slidenum">
              <a:rPr lang="en-US" altLang="en-US"/>
              <a:pPr fontAlgn="base">
                <a:spcBef>
                  <a:spcPct val="0"/>
                </a:spcBef>
                <a:spcAft>
                  <a:spcPct val="0"/>
                </a:spcAft>
              </a:pPr>
              <a:t>48</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1ADE3F89-3F72-A246-898D-D052FCACF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Notes Placeholder 2">
            <a:extLst>
              <a:ext uri="{FF2B5EF4-FFF2-40B4-BE49-F238E27FC236}">
                <a16:creationId xmlns:a16="http://schemas.microsoft.com/office/drawing/2014/main" id="{AA19C58E-D241-5D4B-8C3C-4771EEABC3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now compare the outcome between the exposed group and the control group in the same way we would in a randomized trial.</a:t>
            </a:r>
          </a:p>
        </p:txBody>
      </p:sp>
      <p:sp>
        <p:nvSpPr>
          <p:cNvPr id="107523" name="Footer Placeholder 3">
            <a:extLst>
              <a:ext uri="{FF2B5EF4-FFF2-40B4-BE49-F238E27FC236}">
                <a16:creationId xmlns:a16="http://schemas.microsoft.com/office/drawing/2014/main" id="{39A97CE7-99B2-164F-85B7-D189AAD2571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7524" name="Slide Number Placeholder 4">
            <a:extLst>
              <a:ext uri="{FF2B5EF4-FFF2-40B4-BE49-F238E27FC236}">
                <a16:creationId xmlns:a16="http://schemas.microsoft.com/office/drawing/2014/main" id="{1DE38026-9DCE-7B46-8143-81DE7DA933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5C9A80-16EC-7C4F-9F2C-AF2F3442E7B7}" type="slidenum">
              <a:rPr lang="en-US" altLang="en-US"/>
              <a:pPr fontAlgn="base">
                <a:spcBef>
                  <a:spcPct val="0"/>
                </a:spcBef>
                <a:spcAft>
                  <a:spcPct val="0"/>
                </a:spcAft>
              </a:pPr>
              <a:t>49</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016BE1DE-B936-4149-BDC0-ABED6BDD6C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9CC62652-2B14-EB4F-A161-45BBD5AA0D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Instead of matching, we can create weights that are some function of the propensity score and the indicator of treatment.</a:t>
            </a:r>
          </a:p>
        </p:txBody>
      </p:sp>
      <p:sp>
        <p:nvSpPr>
          <p:cNvPr id="109571" name="Footer Placeholder 3">
            <a:extLst>
              <a:ext uri="{FF2B5EF4-FFF2-40B4-BE49-F238E27FC236}">
                <a16:creationId xmlns:a16="http://schemas.microsoft.com/office/drawing/2014/main" id="{B26570CA-D74F-F84F-86BA-A2A5E59E2560}"/>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9572" name="Slide Number Placeholder 4">
            <a:extLst>
              <a:ext uri="{FF2B5EF4-FFF2-40B4-BE49-F238E27FC236}">
                <a16:creationId xmlns:a16="http://schemas.microsoft.com/office/drawing/2014/main" id="{30EF2FDD-1A36-3741-A326-B426471A75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F4194D-3719-A44D-8024-D2F3F45322C3}" type="slidenum">
              <a:rPr lang="en-US" altLang="en-US"/>
              <a:pPr fontAlgn="base">
                <a:spcBef>
                  <a:spcPct val="0"/>
                </a:spcBef>
                <a:spcAft>
                  <a:spcPct val="0"/>
                </a:spcAft>
              </a:pPr>
              <a:t>50</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F1C9961F-0F8B-2843-9F94-AF06408D8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4311E05E-705D-324D-B1C2-68887495DB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Now instead of dropping participants that don't have a good match</a:t>
            </a:r>
          </a:p>
        </p:txBody>
      </p:sp>
      <p:sp>
        <p:nvSpPr>
          <p:cNvPr id="111619" name="Footer Placeholder 3">
            <a:extLst>
              <a:ext uri="{FF2B5EF4-FFF2-40B4-BE49-F238E27FC236}">
                <a16:creationId xmlns:a16="http://schemas.microsoft.com/office/drawing/2014/main" id="{26A984E9-E899-5246-BAC0-B82DDCC326C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1620" name="Slide Number Placeholder 4">
            <a:extLst>
              <a:ext uri="{FF2B5EF4-FFF2-40B4-BE49-F238E27FC236}">
                <a16:creationId xmlns:a16="http://schemas.microsoft.com/office/drawing/2014/main" id="{65D78918-DA07-6F44-8D06-995CCFEC9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1F4049-4F5B-8246-BD7B-DEC461F1648E}" type="slidenum">
              <a:rPr lang="en-US" altLang="en-US"/>
              <a:pPr fontAlgn="base">
                <a:spcBef>
                  <a:spcPct val="0"/>
                </a:spcBef>
                <a:spcAft>
                  <a:spcPct val="0"/>
                </a:spcAft>
              </a:pPr>
              <a:t>51</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"well...maybe". This is such a great joke, and a bit of a jab at modern statistics for a few reasons. First of all, it highlights the catch phrase that pretty much everyone associates with our field "correlation is not causation", but it also highlights that in general we ARE interested in casual effects, for example here, the friend is implying that the course CAUSED the protagonist to learn something about statistics, the joke being that he couldn't quite be sure if the class is what taught him that, maybe he would have thought of it on his own anyways! </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6</a:t>
            </a:fld>
            <a:endParaRPr lang="en-US"/>
          </a:p>
        </p:txBody>
      </p:sp>
    </p:spTree>
    <p:extLst>
      <p:ext uri="{BB962C8B-B14F-4D97-AF65-F5344CB8AC3E}">
        <p14:creationId xmlns:p14="http://schemas.microsoft.com/office/powerpoint/2010/main" val="2754385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BCCE69BB-4AAC-6644-9781-4A9F3DE0F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Notes Placeholder 2">
            <a:extLst>
              <a:ext uri="{FF2B5EF4-FFF2-40B4-BE49-F238E27FC236}">
                <a16:creationId xmlns:a16="http://schemas.microsoft.com/office/drawing/2014/main" id="{B6FDDFB0-67C5-2C48-B715-7C94369CDE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can [click] upweight or down weight participants so the two groups are comparable. SO now we can estimate that treatment or exposure effect in an unbiased way</a:t>
            </a:r>
          </a:p>
        </p:txBody>
      </p:sp>
      <p:sp>
        <p:nvSpPr>
          <p:cNvPr id="113667" name="Footer Placeholder 3">
            <a:extLst>
              <a:ext uri="{FF2B5EF4-FFF2-40B4-BE49-F238E27FC236}">
                <a16:creationId xmlns:a16="http://schemas.microsoft.com/office/drawing/2014/main" id="{03E7A1E4-4513-2B4A-9F28-DA908BBA5F6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3668" name="Slide Number Placeholder 4">
            <a:extLst>
              <a:ext uri="{FF2B5EF4-FFF2-40B4-BE49-F238E27FC236}">
                <a16:creationId xmlns:a16="http://schemas.microsoft.com/office/drawing/2014/main" id="{4A5EBEA2-5A85-8A4C-AFA1-F691EA84D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C3E3B9-DFC3-F346-87A3-3809B2E27CB9}" type="slidenum">
              <a:rPr lang="en-US" altLang="en-US"/>
              <a:pPr fontAlgn="base">
                <a:spcBef>
                  <a:spcPct val="0"/>
                </a:spcBef>
                <a:spcAft>
                  <a:spcPct val="0"/>
                </a:spcAft>
              </a:pPr>
              <a:t>52</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A2EC5FE0-1FFC-B743-9651-329274756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79896DB3-6806-9244-91D5-A287E53834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looks like mathematically. The weight here, wi, is a function of the propensity score, ei and the exposure, Zi</a:t>
            </a:r>
          </a:p>
        </p:txBody>
      </p:sp>
      <p:sp>
        <p:nvSpPr>
          <p:cNvPr id="115715" name="Slide Number Placeholder 3">
            <a:extLst>
              <a:ext uri="{FF2B5EF4-FFF2-40B4-BE49-F238E27FC236}">
                <a16:creationId xmlns:a16="http://schemas.microsoft.com/office/drawing/2014/main" id="{8DDC2F53-E599-774E-B322-A4CC25725C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4AC3CAE-36CA-B04B-97C8-2DDA569F4337}" type="slidenum">
              <a:rPr lang="en-US" altLang="en-US"/>
              <a:pPr fontAlgn="base">
                <a:spcBef>
                  <a:spcPct val="0"/>
                </a:spcBef>
                <a:spcAft>
                  <a:spcPct val="0"/>
                </a:spcAft>
              </a:pPr>
              <a:t>53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D78F672F-FDD8-B745-B187-8E461D4DAA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7B4E7890-CCB6-C049-A3FF-5E1CCF1C6A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incorporate these weights to estimate the treatment effect. </a:t>
            </a:r>
          </a:p>
        </p:txBody>
      </p:sp>
      <p:sp>
        <p:nvSpPr>
          <p:cNvPr id="117763" name="Slide Number Placeholder 3">
            <a:extLst>
              <a:ext uri="{FF2B5EF4-FFF2-40B4-BE49-F238E27FC236}">
                <a16:creationId xmlns:a16="http://schemas.microsoft.com/office/drawing/2014/main" id="{5E8EC488-EA8E-3C4B-94FE-1274B6044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5F9091-A1AF-644A-9066-ACDB4D9883F0}" type="slidenum">
              <a:rPr lang="en-US" altLang="en-US"/>
              <a:pPr fontAlgn="base">
                <a:spcBef>
                  <a:spcPct val="0"/>
                </a:spcBef>
                <a:spcAft>
                  <a:spcPct val="0"/>
                </a:spcAft>
              </a:pPr>
              <a:t>54</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2EFB93AF-319F-AB4B-8444-95FBEA14F9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0" name="Notes Placeholder 2">
            <a:extLst>
              <a:ext uri="{FF2B5EF4-FFF2-40B4-BE49-F238E27FC236}">
                <a16:creationId xmlns:a16="http://schemas.microsoft.com/office/drawing/2014/main" id="{CE771998-9B42-9245-8A79-232403C04F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This is a consistent estimator of the exposure effect as long the propensity score is correct, that is we've measured all of the pre-treatment characteristics that are associated with both the exposure and the outcome</a:t>
            </a:r>
          </a:p>
        </p:txBody>
      </p:sp>
      <p:sp>
        <p:nvSpPr>
          <p:cNvPr id="119811" name="Slide Number Placeholder 3">
            <a:extLst>
              <a:ext uri="{FF2B5EF4-FFF2-40B4-BE49-F238E27FC236}">
                <a16:creationId xmlns:a16="http://schemas.microsoft.com/office/drawing/2014/main" id="{E565E12C-38B1-F144-ADB9-3B3A0F6CFD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D3751A-DD1C-2A48-A162-7A1E0CE41762}" type="slidenum">
              <a:rPr lang="en-US" altLang="en-US"/>
              <a:pPr fontAlgn="base">
                <a:spcBef>
                  <a:spcPct val="0"/>
                </a:spcBef>
                <a:spcAft>
                  <a:spcPct val="0"/>
                </a:spcAft>
              </a:pPr>
              <a:t>55</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two weights we are going to talk about here are ATE weights, or average treatment effect weights. These are a more traditional, or older weighting scheme. and ATO weights, or average treatment effect among the overlap population. These are the new weights that my contributions are based on. I will define these in detail soon, but I just want to get the acronyms out there so you can follow along from here. I've put these along with their definitions on your handout, so you can refer to that if you forget, or feel free to stop me if an acronym is unclear.</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56</a:t>
            </a:fld>
            <a:endParaRPr lang="en-US" altLang="en-US"/>
          </a:p>
        </p:txBody>
      </p:sp>
    </p:spTree>
    <p:extLst>
      <p:ext uri="{BB962C8B-B14F-4D97-AF65-F5344CB8AC3E}">
        <p14:creationId xmlns:p14="http://schemas.microsoft.com/office/powerpoint/2010/main" val="4025032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a:extLst>
              <a:ext uri="{FF2B5EF4-FFF2-40B4-BE49-F238E27FC236}">
                <a16:creationId xmlns:a16="http://schemas.microsoft.com/office/drawing/2014/main" id="{E2D70617-A6A0-894B-805D-0CE1CBF350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8" name="Notes Placeholder 2">
            <a:extLst>
              <a:ext uri="{FF2B5EF4-FFF2-40B4-BE49-F238E27FC236}">
                <a16:creationId xmlns:a16="http://schemas.microsoft.com/office/drawing/2014/main" id="{19A348A0-6887-5D42-915F-D68D0383AC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1859" name="Slide Number Placeholder 3">
            <a:extLst>
              <a:ext uri="{FF2B5EF4-FFF2-40B4-BE49-F238E27FC236}">
                <a16:creationId xmlns:a16="http://schemas.microsoft.com/office/drawing/2014/main" id="{785537C4-627D-0748-8212-75511DEA74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C1A85E-B3A0-CC45-9B0C-B3A711E5736A}" type="slidenum">
              <a:rPr lang="en-US" altLang="en-US"/>
              <a:pPr fontAlgn="base">
                <a:spcBef>
                  <a:spcPct val="0"/>
                </a:spcBef>
                <a:spcAft>
                  <a:spcPct val="0"/>
                </a:spcAft>
              </a:pPr>
              <a:t>57</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AA5432C4-8F05-9E4D-AAAB-D4A193C9A5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6" name="Notes Placeholder 2">
            <a:extLst>
              <a:ext uri="{FF2B5EF4-FFF2-40B4-BE49-F238E27FC236}">
                <a16:creationId xmlns:a16="http://schemas.microsoft.com/office/drawing/2014/main" id="{1FD77F03-0623-D24F-9A31-AD7C761976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7" name="Slide Number Placeholder 3">
            <a:extLst>
              <a:ext uri="{FF2B5EF4-FFF2-40B4-BE49-F238E27FC236}">
                <a16:creationId xmlns:a16="http://schemas.microsoft.com/office/drawing/2014/main" id="{23FA9C4A-063C-464A-8B0D-033614F8F5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C1BA0C-0516-0040-BB48-163A2FE4954B}" type="slidenum">
              <a:rPr lang="en-US" altLang="en-US"/>
              <a:pPr fontAlgn="base">
                <a:spcBef>
                  <a:spcPct val="0"/>
                </a:spcBef>
                <a:spcAft>
                  <a:spcPct val="0"/>
                </a:spcAft>
              </a:pPr>
              <a:t>58</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9E6EDAB1-BCE0-6149-A362-AFB953451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4" name="Notes Placeholder 2">
            <a:extLst>
              <a:ext uri="{FF2B5EF4-FFF2-40B4-BE49-F238E27FC236}">
                <a16:creationId xmlns:a16="http://schemas.microsoft.com/office/drawing/2014/main" id="{4569626B-97E0-AF4F-A5A0-015923D03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As I mentioned, the freedman and berk paper we are trying to refute used what is known as a "doubly robust" estimator for the exposure effect</a:t>
            </a:r>
          </a:p>
        </p:txBody>
      </p:sp>
      <p:sp>
        <p:nvSpPr>
          <p:cNvPr id="125955" name="Slide Number Placeholder 3">
            <a:extLst>
              <a:ext uri="{FF2B5EF4-FFF2-40B4-BE49-F238E27FC236}">
                <a16:creationId xmlns:a16="http://schemas.microsoft.com/office/drawing/2014/main" id="{03DF156F-D0C8-6540-A419-F6C99C2F63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D524C3-EE84-8941-A31F-10A1AC46A400}" type="slidenum">
              <a:rPr lang="en-US" altLang="en-US"/>
              <a:pPr fontAlgn="base">
                <a:spcBef>
                  <a:spcPct val="0"/>
                </a:spcBef>
                <a:spcAft>
                  <a:spcPct val="0"/>
                </a:spcAft>
              </a:pPr>
              <a:t>59</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9605ED85-D649-E14F-BAA6-36088EAFF2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2" name="Notes Placeholder 2">
            <a:extLst>
              <a:ext uri="{FF2B5EF4-FFF2-40B4-BE49-F238E27FC236}">
                <a16:creationId xmlns:a16="http://schemas.microsoft.com/office/drawing/2014/main" id="{08C625DE-7DA8-544E-BBD1-709895F6C3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Recall our estimate of the exposure effect that incorporated the propensity score weights</a:t>
            </a:r>
          </a:p>
        </p:txBody>
      </p:sp>
      <p:sp>
        <p:nvSpPr>
          <p:cNvPr id="128003" name="Slide Number Placeholder 3">
            <a:extLst>
              <a:ext uri="{FF2B5EF4-FFF2-40B4-BE49-F238E27FC236}">
                <a16:creationId xmlns:a16="http://schemas.microsoft.com/office/drawing/2014/main" id="{8BB709C8-5449-FC4A-B13B-0DFDAE62C3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425931-F313-884D-B956-8283C6F4D927}" type="slidenum">
              <a:rPr lang="en-US" altLang="en-US"/>
              <a:pPr fontAlgn="base">
                <a:spcBef>
                  <a:spcPct val="0"/>
                </a:spcBef>
                <a:spcAft>
                  <a:spcPct val="0"/>
                </a:spcAft>
              </a:pPr>
              <a:t>60</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A34BE631-93ED-CF41-B089-B95B5F7B8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a:extLst>
              <a:ext uri="{FF2B5EF4-FFF2-40B4-BE49-F238E27FC236}">
                <a16:creationId xmlns:a16="http://schemas.microsoft.com/office/drawing/2014/main" id="{DB076914-A51D-9244-8228-8766C25663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we use the actual observed outcome, but what if we wanted to use an adjusted outcome?</a:t>
            </a:r>
          </a:p>
        </p:txBody>
      </p:sp>
      <p:sp>
        <p:nvSpPr>
          <p:cNvPr id="130051" name="Slide Number Placeholder 3">
            <a:extLst>
              <a:ext uri="{FF2B5EF4-FFF2-40B4-BE49-F238E27FC236}">
                <a16:creationId xmlns:a16="http://schemas.microsoft.com/office/drawing/2014/main" id="{71ECA8FC-F0C3-7947-BA4C-56E1CCBF3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361C66-F96A-1749-9993-8B05E5442B57}" type="slidenum">
              <a:rPr lang="en-US" altLang="en-US"/>
              <a:pPr fontAlgn="base">
                <a:spcBef>
                  <a:spcPct val="0"/>
                </a:spcBef>
                <a:spcAft>
                  <a:spcPct val="0"/>
                </a:spcAft>
              </a:pPr>
              <a:t>61</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fact that we have really hammered home this idea that correlation isn't causation, I contend that sometimes we are </a:t>
            </a:r>
            <a:r>
              <a:rPr lang="en-US" dirty="0" err="1"/>
              <a:t>intersted</a:t>
            </a:r>
            <a:r>
              <a:rPr lang="en-US" dirty="0"/>
              <a:t> in a causal effect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7</a:t>
            </a:fld>
            <a:endParaRPr lang="en-US"/>
          </a:p>
        </p:txBody>
      </p:sp>
    </p:spTree>
    <p:extLst>
      <p:ext uri="{BB962C8B-B14F-4D97-AF65-F5344CB8AC3E}">
        <p14:creationId xmlns:p14="http://schemas.microsoft.com/office/powerpoint/2010/main" val="597826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9826EFC-6D63-EE4F-9441-1FE8090A80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8" name="Notes Placeholder 2">
            <a:extLst>
              <a:ext uri="{FF2B5EF4-FFF2-40B4-BE49-F238E27FC236}">
                <a16:creationId xmlns:a16="http://schemas.microsoft.com/office/drawing/2014/main" id="{8201F29B-3C91-E544-8554-E851168873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2099" name="Slide Number Placeholder 3">
            <a:extLst>
              <a:ext uri="{FF2B5EF4-FFF2-40B4-BE49-F238E27FC236}">
                <a16:creationId xmlns:a16="http://schemas.microsoft.com/office/drawing/2014/main" id="{57EC7225-F81C-4D49-9CEA-D9AC948A99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6EA0F-5248-154F-893E-759AFF3036F6}" type="slidenum">
              <a:rPr lang="en-US" altLang="en-US"/>
              <a:pPr fontAlgn="base">
                <a:spcBef>
                  <a:spcPct val="0"/>
                </a:spcBef>
                <a:spcAft>
                  <a:spcPct val="0"/>
                </a:spcAft>
              </a:pPr>
              <a:t>62</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4C4DD365-102C-144F-ACA9-E6F104D4E5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6" name="Notes Placeholder 2">
            <a:extLst>
              <a:ext uri="{FF2B5EF4-FFF2-40B4-BE49-F238E27FC236}">
                <a16:creationId xmlns:a16="http://schemas.microsoft.com/office/drawing/2014/main" id="{6F1C58C6-60A1-494E-BE87-C6AC8C4F0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4147" name="Slide Number Placeholder 3">
            <a:extLst>
              <a:ext uri="{FF2B5EF4-FFF2-40B4-BE49-F238E27FC236}">
                <a16:creationId xmlns:a16="http://schemas.microsoft.com/office/drawing/2014/main" id="{DC0063F5-82FC-D741-8A18-2D2F611BA4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9263281-A4CD-9149-A768-85D2E8106717}" type="slidenum">
              <a:rPr lang="en-US" altLang="en-US"/>
              <a:pPr fontAlgn="base">
                <a:spcBef>
                  <a:spcPct val="0"/>
                </a:spcBef>
                <a:spcAft>
                  <a:spcPct val="0"/>
                </a:spcAft>
              </a:pPr>
              <a:t>63</a:t>
            </a:fld>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3798FCC3-3137-7842-9FB2-6371A9EFBD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4" name="Notes Placeholder 2">
            <a:extLst>
              <a:ext uri="{FF2B5EF4-FFF2-40B4-BE49-F238E27FC236}">
                <a16:creationId xmlns:a16="http://schemas.microsoft.com/office/drawing/2014/main" id="{4F02E759-B595-894B-B356-B4FA1F4A28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TODO Change ATE</a:t>
            </a:r>
          </a:p>
        </p:txBody>
      </p:sp>
      <p:sp>
        <p:nvSpPr>
          <p:cNvPr id="136195" name="Slide Number Placeholder 3">
            <a:extLst>
              <a:ext uri="{FF2B5EF4-FFF2-40B4-BE49-F238E27FC236}">
                <a16:creationId xmlns:a16="http://schemas.microsoft.com/office/drawing/2014/main" id="{831F6049-9DBA-924F-9B67-60DD0C6524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2F778-DD96-B345-B7CA-3F28201C78DD}" type="slidenum">
              <a:rPr lang="en-US" altLang="en-US"/>
              <a:pPr fontAlgn="base">
                <a:spcBef>
                  <a:spcPct val="0"/>
                </a:spcBef>
                <a:spcAft>
                  <a:spcPct val="0"/>
                </a:spcAft>
              </a:pPr>
              <a:t>64</a:t>
            </a:fld>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DE8BEC4C-6382-0E4A-9AB2-3DCE573BA1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2" name="Notes Placeholder 2">
            <a:extLst>
              <a:ext uri="{FF2B5EF4-FFF2-40B4-BE49-F238E27FC236}">
                <a16:creationId xmlns:a16="http://schemas.microsoft.com/office/drawing/2014/main" id="{F0FD7EB9-762D-1E49-86AA-8124020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Consistent if either the propensity score model is correct or outcome </a:t>
            </a:r>
          </a:p>
        </p:txBody>
      </p:sp>
      <p:sp>
        <p:nvSpPr>
          <p:cNvPr id="138243" name="Slide Number Placeholder 3">
            <a:extLst>
              <a:ext uri="{FF2B5EF4-FFF2-40B4-BE49-F238E27FC236}">
                <a16:creationId xmlns:a16="http://schemas.microsoft.com/office/drawing/2014/main" id="{8F7C26D9-DF17-9D49-9ABB-F76103037C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31D3B1-E6B7-E34F-8504-3B3586948DC3}" type="slidenum">
              <a:rPr lang="en-US" altLang="en-US"/>
              <a:pPr fontAlgn="base">
                <a:spcBef>
                  <a:spcPct val="0"/>
                </a:spcBef>
                <a:spcAft>
                  <a:spcPct val="0"/>
                </a:spcAft>
              </a:pPr>
              <a:t>65</a:t>
            </a:fld>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BE7CA044-84FF-6B4B-ADFB-A312A59D73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0" name="Notes Placeholder 2">
            <a:extLst>
              <a:ext uri="{FF2B5EF4-FFF2-40B4-BE49-F238E27FC236}">
                <a16:creationId xmlns:a16="http://schemas.microsoft.com/office/drawing/2014/main" id="{980F0517-0F72-AD42-AE66-D7D0BCE1DB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140291" name="Slide Number Placeholder 3">
            <a:extLst>
              <a:ext uri="{FF2B5EF4-FFF2-40B4-BE49-F238E27FC236}">
                <a16:creationId xmlns:a16="http://schemas.microsoft.com/office/drawing/2014/main" id="{C5B907FA-5BF8-324C-A427-7EC4784ECD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392242-2096-6142-84E5-F6DD8005E0A7}" type="slidenum">
              <a:rPr lang="en-US" altLang="en-US"/>
              <a:pPr fontAlgn="base">
                <a:spcBef>
                  <a:spcPct val="0"/>
                </a:spcBef>
                <a:spcAft>
                  <a:spcPct val="0"/>
                </a:spcAft>
              </a:pPr>
              <a:t>66</a:t>
            </a:fld>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AFBB04ED-8508-7843-B6D0-25850FE732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8" name="Notes Placeholder 2">
            <a:extLst>
              <a:ext uri="{FF2B5EF4-FFF2-40B4-BE49-F238E27FC236}">
                <a16:creationId xmlns:a16="http://schemas.microsoft.com/office/drawing/2014/main" id="{C2BDADE8-B8D3-674C-8B2E-F97E69717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can be solved by simultaneously solving these estimating equations. </a:t>
            </a:r>
          </a:p>
        </p:txBody>
      </p:sp>
      <p:sp>
        <p:nvSpPr>
          <p:cNvPr id="142339" name="Slide Number Placeholder 3">
            <a:extLst>
              <a:ext uri="{FF2B5EF4-FFF2-40B4-BE49-F238E27FC236}">
                <a16:creationId xmlns:a16="http://schemas.microsoft.com/office/drawing/2014/main" id="{71D32D8D-A5DF-0641-8F73-06ADEA295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62CEF2-2028-3E4B-A067-EECA6D0CA5B3}" type="slidenum">
              <a:rPr lang="en-US" altLang="en-US"/>
              <a:pPr fontAlgn="base">
                <a:spcBef>
                  <a:spcPct val="0"/>
                </a:spcBef>
                <a:spcAft>
                  <a:spcPct val="0"/>
                </a:spcAft>
              </a:pPr>
              <a:t>67</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B50B90A2-445F-7F47-BF43-800727E90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6" name="Notes Placeholder 2">
            <a:extLst>
              <a:ext uri="{FF2B5EF4-FFF2-40B4-BE49-F238E27FC236}">
                <a16:creationId xmlns:a16="http://schemas.microsoft.com/office/drawing/2014/main" id="{E2436DEB-93D3-A946-8D90-14A03D650E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can set this equal to 0 and solve for each of the parameters of interest simultaneously</a:t>
            </a:r>
          </a:p>
        </p:txBody>
      </p:sp>
      <p:sp>
        <p:nvSpPr>
          <p:cNvPr id="144387" name="Slide Number Placeholder 3">
            <a:extLst>
              <a:ext uri="{FF2B5EF4-FFF2-40B4-BE49-F238E27FC236}">
                <a16:creationId xmlns:a16="http://schemas.microsoft.com/office/drawing/2014/main" id="{047AC66C-CF6B-F349-9322-7C5676815C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1AEE1F-E748-FF48-A2D3-EDAF0302D258}" type="slidenum">
              <a:rPr lang="en-US" altLang="en-US"/>
              <a:pPr fontAlgn="base">
                <a:spcBef>
                  <a:spcPct val="0"/>
                </a:spcBef>
                <a:spcAft>
                  <a:spcPct val="0"/>
                </a:spcAft>
              </a:pPr>
              <a:t>68</a:t>
            </a:fld>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a:extLst>
              <a:ext uri="{FF2B5EF4-FFF2-40B4-BE49-F238E27FC236}">
                <a16:creationId xmlns:a16="http://schemas.microsoft.com/office/drawing/2014/main" id="{28CBBD88-2DF7-F640-B6FA-FB6073A892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4" name="Notes Placeholder 2">
            <a:extLst>
              <a:ext uri="{FF2B5EF4-FFF2-40B4-BE49-F238E27FC236}">
                <a16:creationId xmlns:a16="http://schemas.microsoft.com/office/drawing/2014/main" id="{5EE942F4-17E3-B64E-99B0-953E636E64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Since these estimating equations are unbiased, U of theta is an example of an M-estimator. The asymptotic distribution of an M estimator is the following.</a:t>
            </a:r>
          </a:p>
          <a:p>
            <a:pPr>
              <a:spcBef>
                <a:spcPct val="0"/>
              </a:spcBef>
            </a:pPr>
            <a:endParaRPr lang="en-US" altLang="en-US" dirty="0"/>
          </a:p>
        </p:txBody>
      </p:sp>
      <p:sp>
        <p:nvSpPr>
          <p:cNvPr id="146435" name="Slide Number Placeholder 3">
            <a:extLst>
              <a:ext uri="{FF2B5EF4-FFF2-40B4-BE49-F238E27FC236}">
                <a16:creationId xmlns:a16="http://schemas.microsoft.com/office/drawing/2014/main" id="{E3D75296-2D11-3C4A-8348-92C653E188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9D8D67-A058-004B-95D2-CEE981EFF36E}" type="slidenum">
              <a:rPr lang="en-US" altLang="en-US"/>
              <a:pPr fontAlgn="base">
                <a:spcBef>
                  <a:spcPct val="0"/>
                </a:spcBef>
                <a:spcAft>
                  <a:spcPct val="0"/>
                </a:spcAft>
              </a:pPr>
              <a:t>69</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a:extLst>
              <a:ext uri="{FF2B5EF4-FFF2-40B4-BE49-F238E27FC236}">
                <a16:creationId xmlns:a16="http://schemas.microsoft.com/office/drawing/2014/main" id="{797BEF06-437D-C342-BA5B-E50DEB59A7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2" name="Notes Placeholder 2">
            <a:extLst>
              <a:ext uri="{FF2B5EF4-FFF2-40B4-BE49-F238E27FC236}">
                <a16:creationId xmlns:a16="http://schemas.microsoft.com/office/drawing/2014/main" id="{230CD1E2-0C97-014A-872B-50AC72FE7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 is the model-based estimate, the negative expectation of the derivative of u of theta</a:t>
            </a:r>
          </a:p>
        </p:txBody>
      </p:sp>
      <p:sp>
        <p:nvSpPr>
          <p:cNvPr id="148483" name="Slide Number Placeholder 3">
            <a:extLst>
              <a:ext uri="{FF2B5EF4-FFF2-40B4-BE49-F238E27FC236}">
                <a16:creationId xmlns:a16="http://schemas.microsoft.com/office/drawing/2014/main" id="{3FAD1C5F-C8A3-4E48-90C8-56362A1A1C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7AFFB7-651F-9748-978D-AAB09D8AA323}" type="slidenum">
              <a:rPr lang="en-US" altLang="en-US"/>
              <a:pPr fontAlgn="base">
                <a:spcBef>
                  <a:spcPct val="0"/>
                </a:spcBef>
                <a:spcAft>
                  <a:spcPct val="0"/>
                </a:spcAft>
              </a:pPr>
              <a:t>70</a:t>
            </a:fld>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a:extLst>
              <a:ext uri="{FF2B5EF4-FFF2-40B4-BE49-F238E27FC236}">
                <a16:creationId xmlns:a16="http://schemas.microsoft.com/office/drawing/2014/main" id="{B99A02CB-2CAF-7A4C-8841-5DFB76BB15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0" name="Notes Placeholder 2">
            <a:extLst>
              <a:ext uri="{FF2B5EF4-FFF2-40B4-BE49-F238E27FC236}">
                <a16:creationId xmlns:a16="http://schemas.microsoft.com/office/drawing/2014/main" id="{1446E142-1B40-D64D-9BBE-BE9C99967C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And then B is the variance of the score function, the expectation of u times u transpose</a:t>
            </a:r>
          </a:p>
        </p:txBody>
      </p:sp>
      <p:sp>
        <p:nvSpPr>
          <p:cNvPr id="150531" name="Slide Number Placeholder 3">
            <a:extLst>
              <a:ext uri="{FF2B5EF4-FFF2-40B4-BE49-F238E27FC236}">
                <a16:creationId xmlns:a16="http://schemas.microsoft.com/office/drawing/2014/main" id="{7C63C377-F861-334F-9C2E-845D242B80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817FAA7-91ED-3648-8434-3148B2B966D7}" type="slidenum">
              <a:rPr lang="en-US" altLang="en-US"/>
              <a:pPr fontAlgn="base">
                <a:spcBef>
                  <a:spcPct val="0"/>
                </a:spcBef>
                <a:spcAft>
                  <a:spcPct val="0"/>
                </a:spcAft>
              </a:pPr>
              <a:t>71</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fact, I would say often we are interested in a causal effect. For example, we don't just care that smoking is correlated with lung cancer incidence, it matters that smoking actually CAUSES lung cancer. So how can we tell the difference between two things that are correlated and relationships that are causal?</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8</a:t>
            </a:fld>
            <a:endParaRPr lang="en-US"/>
          </a:p>
        </p:txBody>
      </p:sp>
    </p:spTree>
    <p:extLst>
      <p:ext uri="{BB962C8B-B14F-4D97-AF65-F5344CB8AC3E}">
        <p14:creationId xmlns:p14="http://schemas.microsoft.com/office/powerpoint/2010/main" val="2012043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a:extLst>
              <a:ext uri="{FF2B5EF4-FFF2-40B4-BE49-F238E27FC236}">
                <a16:creationId xmlns:a16="http://schemas.microsoft.com/office/drawing/2014/main" id="{E38FD9F1-8FDA-2746-8C59-EB141BB9E5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8" name="Notes Placeholder 2">
            <a:extLst>
              <a:ext uri="{FF2B5EF4-FFF2-40B4-BE49-F238E27FC236}">
                <a16:creationId xmlns:a16="http://schemas.microsoft.com/office/drawing/2014/main" id="{B8CE23A0-1DF5-624F-966C-5C4E3AE92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replace the expectations by the sample average to get an approximate large sample variance</a:t>
            </a:r>
          </a:p>
        </p:txBody>
      </p:sp>
      <p:sp>
        <p:nvSpPr>
          <p:cNvPr id="152579" name="Slide Number Placeholder 3">
            <a:extLst>
              <a:ext uri="{FF2B5EF4-FFF2-40B4-BE49-F238E27FC236}">
                <a16:creationId xmlns:a16="http://schemas.microsoft.com/office/drawing/2014/main" id="{AC5D6186-1B41-454A-9188-A163D64C18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F23464-271C-214E-B12E-E3EB63E3F45B}" type="slidenum">
              <a:rPr lang="en-US" altLang="en-US"/>
              <a:pPr fontAlgn="base">
                <a:spcBef>
                  <a:spcPct val="0"/>
                </a:spcBef>
                <a:spcAft>
                  <a:spcPct val="0"/>
                </a:spcAft>
              </a:pPr>
              <a:t>72</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a:extLst>
              <a:ext uri="{FF2B5EF4-FFF2-40B4-BE49-F238E27FC236}">
                <a16:creationId xmlns:a16="http://schemas.microsoft.com/office/drawing/2014/main" id="{87B36B16-EF75-804A-853D-9A47FC1385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6" name="Notes Placeholder 2">
            <a:extLst>
              <a:ext uri="{FF2B5EF4-FFF2-40B4-BE49-F238E27FC236}">
                <a16:creationId xmlns:a16="http://schemas.microsoft.com/office/drawing/2014/main" id="{9BAEB3DC-201F-6246-9C1D-4439BC2E2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4627" name="Slide Number Placeholder 3">
            <a:extLst>
              <a:ext uri="{FF2B5EF4-FFF2-40B4-BE49-F238E27FC236}">
                <a16:creationId xmlns:a16="http://schemas.microsoft.com/office/drawing/2014/main" id="{F2B77646-BBC0-C348-B64F-B91E00DA03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9CE27D4-01F6-CE43-9FC0-20F3A919BB75}" type="slidenum">
              <a:rPr lang="en-US" altLang="en-US"/>
              <a:pPr fontAlgn="base">
                <a:spcBef>
                  <a:spcPct val="0"/>
                </a:spcBef>
                <a:spcAft>
                  <a:spcPct val="0"/>
                </a:spcAft>
              </a:pPr>
              <a:t>73</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E57187A4-C927-4142-B5E7-157015898F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4" name="Notes Placeholder 2">
            <a:extLst>
              <a:ext uri="{FF2B5EF4-FFF2-40B4-BE49-F238E27FC236}">
                <a16:creationId xmlns:a16="http://schemas.microsoft.com/office/drawing/2014/main" id="{C49C39D8-9138-B147-89AB-B819602F1B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6675" name="Slide Number Placeholder 3">
            <a:extLst>
              <a:ext uri="{FF2B5EF4-FFF2-40B4-BE49-F238E27FC236}">
                <a16:creationId xmlns:a16="http://schemas.microsoft.com/office/drawing/2014/main" id="{68218993-E1C4-6241-A4B0-535F5798E5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47325E-4F1F-704F-9B03-E1E1710CE7D4}" type="slidenum">
              <a:rPr lang="en-US" altLang="en-US"/>
              <a:pPr fontAlgn="base">
                <a:spcBef>
                  <a:spcPct val="0"/>
                </a:spcBef>
                <a:spcAft>
                  <a:spcPct val="0"/>
                </a:spcAft>
              </a:pPr>
              <a:t>74</a:t>
            </a:fld>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weights we are talking about again. There are many different potential weighting schemes based on the target population, or causal </a:t>
            </a:r>
            <a:r>
              <a:rPr lang="en-US" altLang="en-US" dirty="0" err="1"/>
              <a:t>estimand</a:t>
            </a:r>
            <a:r>
              <a:rPr lang="en-US" altLang="en-US" dirty="0"/>
              <a:t>, you are interested in. For this talk, we are going to talk about two, a classic weighting scheme for the Average treatment effect and a newer weighting schemes the average treatment effect among the overlap population. </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75</a:t>
            </a:fld>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a:extLst>
              <a:ext uri="{FF2B5EF4-FFF2-40B4-BE49-F238E27FC236}">
                <a16:creationId xmlns:a16="http://schemas.microsoft.com/office/drawing/2014/main" id="{6BFF2938-099F-8F45-AA75-F90CC1D663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0" name="Notes Placeholder 2">
            <a:extLst>
              <a:ext uri="{FF2B5EF4-FFF2-40B4-BE49-F238E27FC236}">
                <a16:creationId xmlns:a16="http://schemas.microsoft.com/office/drawing/2014/main" id="{CBE7F97A-F6E4-D94D-9B86-CDC8A1B771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first weight we are going to discuss allows you to estimate the average treatment effect. The target population here is the whole sample population, both treated and controlled. 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 So basically you're pulling the covariates in your treatment and control groups to match the distribution of covariates in the overall population.</a:t>
            </a:r>
          </a:p>
          <a:p>
            <a:pPr>
              <a:spcBef>
                <a:spcPct val="0"/>
              </a:spcBef>
            </a:pPr>
            <a:r>
              <a:rPr lang="en-US" altLang="en-US" dirty="0"/>
              <a:t>While this is often declared as the population of interest because it lets you estimate what the treatment effect would be in the overall population,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p>
        </p:txBody>
      </p:sp>
      <p:sp>
        <p:nvSpPr>
          <p:cNvPr id="160771" name="Slide Number Placeholder 3">
            <a:extLst>
              <a:ext uri="{FF2B5EF4-FFF2-40B4-BE49-F238E27FC236}">
                <a16:creationId xmlns:a16="http://schemas.microsoft.com/office/drawing/2014/main" id="{13FE07AE-87CB-AB42-81BB-8F18869735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1D187F-2998-1543-9675-C1ED8190BD33}" type="slidenum">
              <a:rPr lang="en-US" altLang="en-US"/>
              <a:pPr fontAlgn="base">
                <a:spcBef>
                  <a:spcPct val="0"/>
                </a:spcBef>
                <a:spcAft>
                  <a:spcPct val="0"/>
                </a:spcAft>
              </a:pPr>
              <a:t>76</a:t>
            </a:fld>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a:extLst>
              <a:ext uri="{FF2B5EF4-FFF2-40B4-BE49-F238E27FC236}">
                <a16:creationId xmlns:a16="http://schemas.microsoft.com/office/drawing/2014/main" id="{508C6A96-E7E9-DB4A-B309-8AECF76FFE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8" name="Notes Placeholder 2">
            <a:extLst>
              <a:ext uri="{FF2B5EF4-FFF2-40B4-BE49-F238E27FC236}">
                <a16:creationId xmlns:a16="http://schemas.microsoft.com/office/drawing/2014/main" id="{52C38FB9-0D98-CC40-AB89-E99B60E9D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participants who receive treatment will just have this part of the equation, since Zi is 1, making the second part 0. For these participants there weight is just 1 over their propensity score</a:t>
            </a:r>
          </a:p>
        </p:txBody>
      </p:sp>
      <p:sp>
        <p:nvSpPr>
          <p:cNvPr id="162819" name="Slide Number Placeholder 3">
            <a:extLst>
              <a:ext uri="{FF2B5EF4-FFF2-40B4-BE49-F238E27FC236}">
                <a16:creationId xmlns:a16="http://schemas.microsoft.com/office/drawing/2014/main" id="{14467C2A-BFEF-784C-A191-79BACA5AF6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316C15A-F427-F24D-A0C3-907536401BDA}" type="slidenum">
              <a:rPr lang="en-US" altLang="en-US"/>
              <a:pPr fontAlgn="base">
                <a:spcBef>
                  <a:spcPct val="0"/>
                </a:spcBef>
                <a:spcAft>
                  <a:spcPct val="0"/>
                </a:spcAft>
              </a:pPr>
              <a:t>77</a:t>
            </a:fld>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a:extLst>
              <a:ext uri="{FF2B5EF4-FFF2-40B4-BE49-F238E27FC236}">
                <a16:creationId xmlns:a16="http://schemas.microsoft.com/office/drawing/2014/main" id="{18436207-F4F7-E749-88AC-D8B0D2B7DE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6" name="Notes Placeholder 2">
            <a:extLst>
              <a:ext uri="{FF2B5EF4-FFF2-40B4-BE49-F238E27FC236}">
                <a16:creationId xmlns:a16="http://schemas.microsoft.com/office/drawing/2014/main" id="{896578E3-0A1F-9041-8178-8CC996F5CF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range from 1 to infinity, so in theory they can be very very large</a:t>
            </a:r>
          </a:p>
        </p:txBody>
      </p:sp>
      <p:sp>
        <p:nvSpPr>
          <p:cNvPr id="164867" name="Slide Number Placeholder 3">
            <a:extLst>
              <a:ext uri="{FF2B5EF4-FFF2-40B4-BE49-F238E27FC236}">
                <a16:creationId xmlns:a16="http://schemas.microsoft.com/office/drawing/2014/main" id="{E3D450CC-699F-6A4F-8D03-8294F275C0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88C92A-935F-7F45-968F-9D6DC3C91D7D}" type="slidenum">
              <a:rPr lang="en-US" altLang="en-US"/>
              <a:pPr fontAlgn="base">
                <a:spcBef>
                  <a:spcPct val="0"/>
                </a:spcBef>
                <a:spcAft>
                  <a:spcPct val="0"/>
                </a:spcAft>
              </a:pPr>
              <a:t>78</a:t>
            </a:fld>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a:extLst>
              <a:ext uri="{FF2B5EF4-FFF2-40B4-BE49-F238E27FC236}">
                <a16:creationId xmlns:a16="http://schemas.microsoft.com/office/drawing/2014/main" id="{49B3E4ED-8F1E-E741-ADC9-2555E8B744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4" name="Notes Placeholder 2">
            <a:extLst>
              <a:ext uri="{FF2B5EF4-FFF2-40B4-BE49-F238E27FC236}">
                <a16:creationId xmlns:a16="http://schemas.microsoft.com/office/drawing/2014/main" id="{5C8F1F09-3247-3644-A125-4B905737A4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 Here, I have a mirrored histogram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For example [click]here we one participant in the far end of the control group. They have a propensity score greater than 0.99. And above them, in the treatment group, we have about 24 participants that also have a propensity score greater than .99. The ATE weights are trying to make these two populations look similar, it wants them to look like the overall population. We would expect that we will need to upweight some of these control patients on the higher side of the propensity scores, and upweight some of these treated participants on the low side of the propensity scores.</a:t>
            </a:r>
          </a:p>
          <a:p>
            <a:pPr>
              <a:spcBef>
                <a:spcPct val="0"/>
              </a:spcBef>
            </a:pPr>
            <a:endParaRPr lang="en-US" altLang="en-US" dirty="0"/>
          </a:p>
        </p:txBody>
      </p:sp>
      <p:sp>
        <p:nvSpPr>
          <p:cNvPr id="166915" name="Slide Number Placeholder 3">
            <a:extLst>
              <a:ext uri="{FF2B5EF4-FFF2-40B4-BE49-F238E27FC236}">
                <a16:creationId xmlns:a16="http://schemas.microsoft.com/office/drawing/2014/main" id="{D97F0873-BB6C-0D41-8EE8-BAD0FC1953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C0340C3-5CBF-9345-87BB-C4229B04CBF9}" type="slidenum">
              <a:rPr lang="en-US" altLang="en-US"/>
              <a:pPr fontAlgn="base">
                <a:spcBef>
                  <a:spcPct val="0"/>
                </a:spcBef>
                <a:spcAft>
                  <a:spcPct val="0"/>
                </a:spcAft>
              </a:pPr>
              <a:t>79</a:t>
            </a:fld>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a:extLst>
              <a:ext uri="{FF2B5EF4-FFF2-40B4-BE49-F238E27FC236}">
                <a16:creationId xmlns:a16="http://schemas.microsoft.com/office/drawing/2014/main" id="{2ED825C0-C2B2-7A47-9DB8-E0B5DB8C79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2" name="Notes Placeholder 2">
            <a:extLst>
              <a:ext uri="{FF2B5EF4-FFF2-40B4-BE49-F238E27FC236}">
                <a16:creationId xmlns:a16="http://schemas.microsoft.com/office/drawing/2014/main" id="{4A60A75C-4BAB-654E-A719-E1047DF265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the same histogram as the previous slide, I've just shrunk it a bit to extend the y-axis so we can see the pseudo-population created from the ATE weights</a:t>
            </a:r>
          </a:p>
        </p:txBody>
      </p:sp>
      <p:sp>
        <p:nvSpPr>
          <p:cNvPr id="168963" name="Slide Number Placeholder 3">
            <a:extLst>
              <a:ext uri="{FF2B5EF4-FFF2-40B4-BE49-F238E27FC236}">
                <a16:creationId xmlns:a16="http://schemas.microsoft.com/office/drawing/2014/main" id="{83D2074E-2AE9-B641-B729-43901E26F1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AFD73F-C7FD-1644-9C65-113C63E4A3AC}" type="slidenum">
              <a:rPr lang="en-US" altLang="en-US"/>
              <a:pPr fontAlgn="base">
                <a:spcBef>
                  <a:spcPct val="0"/>
                </a:spcBef>
                <a:spcAft>
                  <a:spcPct val="0"/>
                </a:spcAft>
              </a:pPr>
              <a:t>80</a:t>
            </a:fld>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a:extLst>
              <a:ext uri="{FF2B5EF4-FFF2-40B4-BE49-F238E27FC236}">
                <a16:creationId xmlns:a16="http://schemas.microsoft.com/office/drawing/2014/main" id="{2EF8F51D-6E76-B24C-8117-C2565F2A8A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8" name="Notes Placeholder 2">
            <a:extLst>
              <a:ext uri="{FF2B5EF4-FFF2-40B4-BE49-F238E27FC236}">
                <a16:creationId xmlns:a16="http://schemas.microsoft.com/office/drawing/2014/main" id="{3274FCD8-D8D9-9E4F-9A55-EC5CAF888F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3059" name="Slide Number Placeholder 3">
            <a:extLst>
              <a:ext uri="{FF2B5EF4-FFF2-40B4-BE49-F238E27FC236}">
                <a16:creationId xmlns:a16="http://schemas.microsoft.com/office/drawing/2014/main" id="{6C09D3E8-C380-C14D-8875-707A5DCD06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63764D-B452-3A46-814C-0FF2283EF725}" type="slidenum">
              <a:rPr lang="en-US" altLang="en-US"/>
              <a:pPr fontAlgn="base">
                <a:spcBef>
                  <a:spcPct val="0"/>
                </a:spcBef>
                <a:spcAft>
                  <a:spcPct val="0"/>
                </a:spcAft>
              </a:pPr>
              <a:t>81</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there's a field known as "causal inference" that seeks to answer this very question.</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a:t>
            </a:fld>
            <a:endParaRPr lang="en-US"/>
          </a:p>
        </p:txBody>
      </p:sp>
    </p:spTree>
    <p:extLst>
      <p:ext uri="{BB962C8B-B14F-4D97-AF65-F5344CB8AC3E}">
        <p14:creationId xmlns:p14="http://schemas.microsoft.com/office/powerpoint/2010/main" val="558738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a:extLst>
              <a:ext uri="{FF2B5EF4-FFF2-40B4-BE49-F238E27FC236}">
                <a16:creationId xmlns:a16="http://schemas.microsoft.com/office/drawing/2014/main" id="{ADA9586C-0D22-2E4F-B161-569211C49C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Notes Placeholder 2">
            <a:extLst>
              <a:ext uri="{FF2B5EF4-FFF2-40B4-BE49-F238E27FC236}">
                <a16:creationId xmlns:a16="http://schemas.microsoft.com/office/drawing/2014/main" id="{9AD8057E-F9F6-364F-A30B-3B00883ED1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Then these 24 participants in the treatment group end up with weights around 1, so they each represent [click] 1 person in the pseudo-population</a:t>
            </a:r>
          </a:p>
        </p:txBody>
      </p:sp>
      <p:sp>
        <p:nvSpPr>
          <p:cNvPr id="175107" name="Slide Number Placeholder 3">
            <a:extLst>
              <a:ext uri="{FF2B5EF4-FFF2-40B4-BE49-F238E27FC236}">
                <a16:creationId xmlns:a16="http://schemas.microsoft.com/office/drawing/2014/main" id="{7B30B497-081B-EA41-A5BD-EC8776C752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BD3B63-F0C7-7249-A46F-039F11728DF7}" type="slidenum">
              <a:rPr lang="en-US" altLang="en-US"/>
              <a:pPr fontAlgn="base">
                <a:spcBef>
                  <a:spcPct val="0"/>
                </a:spcBef>
                <a:spcAft>
                  <a:spcPct val="0"/>
                </a:spcAft>
              </a:pPr>
              <a:t>82</a:t>
            </a:fld>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a:extLst>
              <a:ext uri="{FF2B5EF4-FFF2-40B4-BE49-F238E27FC236}">
                <a16:creationId xmlns:a16="http://schemas.microsoft.com/office/drawing/2014/main" id="{12B5F8AC-E5C8-5146-92C0-83EF3930A8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4" name="Notes Placeholder 2">
            <a:extLst>
              <a:ext uri="{FF2B5EF4-FFF2-40B4-BE49-F238E27FC236}">
                <a16:creationId xmlns:a16="http://schemas.microsoft.com/office/drawing/2014/main" id="{7099B6B2-D813-704B-84BE-D902ADCADE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overlap weights. These were derived by Li et al in 2016 estimate the average treatment effect among the overlap population. Here, we are constructing a pseudo-population that will have the most overlap in the covariate space between treatment groups. In practice, this creates a cohort often very similar to a matched cohort, with some improved variance properties. Here the weight is 1 minus the propensity score for the treated and the propensity score for the controls. So this is going to be bounded by 0 and 1, making it more stable</a:t>
            </a:r>
          </a:p>
        </p:txBody>
      </p:sp>
      <p:sp>
        <p:nvSpPr>
          <p:cNvPr id="177155" name="Slide Number Placeholder 3">
            <a:extLst>
              <a:ext uri="{FF2B5EF4-FFF2-40B4-BE49-F238E27FC236}">
                <a16:creationId xmlns:a16="http://schemas.microsoft.com/office/drawing/2014/main" id="{5EA198B1-F461-EE4C-BC18-C924FC3A99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844485-D2D7-0E44-8819-9BFF53B78AA1}" type="slidenum">
              <a:rPr lang="en-US" altLang="en-US"/>
              <a:pPr fontAlgn="base">
                <a:spcBef>
                  <a:spcPct val="0"/>
                </a:spcBef>
                <a:spcAft>
                  <a:spcPct val="0"/>
                </a:spcAft>
              </a:pPr>
              <a:t>83</a:t>
            </a:fld>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a:extLst>
              <a:ext uri="{FF2B5EF4-FFF2-40B4-BE49-F238E27FC236}">
                <a16:creationId xmlns:a16="http://schemas.microsoft.com/office/drawing/2014/main" id="{5628718B-3DBF-3549-8E52-A4D31F8ED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Notes Placeholder 2">
            <a:extLst>
              <a:ext uri="{FF2B5EF4-FFF2-40B4-BE49-F238E27FC236}">
                <a16:creationId xmlns:a16="http://schemas.microsoft.com/office/drawing/2014/main" id="{BDC5E7E7-51A8-774E-82F5-B7322C7CBF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is what that pseudo population looks like. [click] Now this one person in the control group, has a weight around 1 rather than 151, so they just represent one person in the pseudo population. Up here, our 24 treated participants now have weights of around 0.01, they they are significantly down-weighted in this new pseudo population</a:t>
            </a:r>
          </a:p>
          <a:p>
            <a:pPr>
              <a:spcBef>
                <a:spcPct val="0"/>
              </a:spcBef>
            </a:pPr>
            <a:endParaRPr lang="en-US" altLang="en-US" dirty="0"/>
          </a:p>
        </p:txBody>
      </p:sp>
      <p:sp>
        <p:nvSpPr>
          <p:cNvPr id="179203" name="Slide Number Placeholder 3">
            <a:extLst>
              <a:ext uri="{FF2B5EF4-FFF2-40B4-BE49-F238E27FC236}">
                <a16:creationId xmlns:a16="http://schemas.microsoft.com/office/drawing/2014/main" id="{46C61CA6-579F-8047-A4E9-2B8AECDE50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7A8A5C-0625-0F40-9D7C-395457C46EF0}" type="slidenum">
              <a:rPr lang="en-US" altLang="en-US"/>
              <a:pPr fontAlgn="base">
                <a:spcBef>
                  <a:spcPct val="0"/>
                </a:spcBef>
                <a:spcAft>
                  <a:spcPct val="0"/>
                </a:spcAft>
              </a:pPr>
              <a:t>84</a:t>
            </a:fld>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a:extLst>
              <a:ext uri="{FF2B5EF4-FFF2-40B4-BE49-F238E27FC236}">
                <a16:creationId xmlns:a16="http://schemas.microsoft.com/office/drawing/2014/main" id="{BF421CF6-62B4-8E42-A858-1C83EEE410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0" name="Notes Placeholder 2">
            <a:extLst>
              <a:ext uri="{FF2B5EF4-FFF2-40B4-BE49-F238E27FC236}">
                <a16:creationId xmlns:a16="http://schemas.microsoft.com/office/drawing/2014/main" id="{FDABDCFA-32CD-A942-A1BC-73BEA3EA42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two pseudo-populations side by side so you can get a better idea for the difference, with those ATE weights causing the population to increase, potentially blowing up in the tails, and the ATO weights attenuating the population, making it more stable than the ATE weighted group.</a:t>
            </a:r>
          </a:p>
        </p:txBody>
      </p:sp>
      <p:sp>
        <p:nvSpPr>
          <p:cNvPr id="181251" name="Slide Number Placeholder 3">
            <a:extLst>
              <a:ext uri="{FF2B5EF4-FFF2-40B4-BE49-F238E27FC236}">
                <a16:creationId xmlns:a16="http://schemas.microsoft.com/office/drawing/2014/main" id="{740EB71B-18A0-DF40-8F13-7B8C4ACA68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802890-EC5B-E74B-939F-945890C095B2}" type="slidenum">
              <a:rPr lang="en-US" altLang="en-US"/>
              <a:pPr fontAlgn="base">
                <a:spcBef>
                  <a:spcPct val="0"/>
                </a:spcBef>
                <a:spcAft>
                  <a:spcPct val="0"/>
                </a:spcAft>
              </a:pPr>
              <a:t>85</a:t>
            </a:fld>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71E7E231-8724-D141-A40C-7C0D470337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Notes Placeholder 2">
            <a:extLst>
              <a:ext uri="{FF2B5EF4-FFF2-40B4-BE49-F238E27FC236}">
                <a16:creationId xmlns:a16="http://schemas.microsoft.com/office/drawing/2014/main" id="{46AB10B3-62FA-C145-A1DB-744340165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83299" name="Slide Number Placeholder 3">
            <a:extLst>
              <a:ext uri="{FF2B5EF4-FFF2-40B4-BE49-F238E27FC236}">
                <a16:creationId xmlns:a16="http://schemas.microsoft.com/office/drawing/2014/main" id="{D99E75F4-C37A-0C45-8EC6-648017B9A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94A09-DF7E-594D-97D2-FF4BD8F5200F}" type="slidenum">
              <a:rPr lang="en-US" altLang="en-US"/>
              <a:pPr fontAlgn="base">
                <a:spcBef>
                  <a:spcPct val="0"/>
                </a:spcBef>
                <a:spcAft>
                  <a:spcPct val="0"/>
                </a:spcAft>
              </a:pPr>
              <a:t>86</a:t>
            </a:fld>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work was motivated in part by a paper that came out in 2008 by Freedman and Berk. This paper stated that [click, read]. </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87</a:t>
            </a:fld>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Two things we DO NOT want in statistics are increased bias and increased variance. According to this paper, [click] propensity score weighting does BOTH! It increases [click] bias and [click] increases the variance. So based on this paper along, I would say [click] NO don’t use propensity score weighting! But maybe that isn’t the full story</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88</a:t>
            </a:fld>
            <a:endParaRPr lang="en-US" altLang="en-US"/>
          </a:p>
        </p:txBody>
      </p:sp>
    </p:spTree>
    <p:extLst>
      <p:ext uri="{BB962C8B-B14F-4D97-AF65-F5344CB8AC3E}">
        <p14:creationId xmlns:p14="http://schemas.microsoft.com/office/powerpoint/2010/main" val="22637630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D70A3214-F6E3-B94E-AF64-5317981D73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4" name="Notes Placeholder 2">
            <a:extLst>
              <a:ext uri="{FF2B5EF4-FFF2-40B4-BE49-F238E27FC236}">
                <a16:creationId xmlns:a16="http://schemas.microsoft.com/office/drawing/2014/main" id="{E18B01BF-8982-2C44-8C90-31A6F928D6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7395" name="Slide Number Placeholder 3">
            <a:extLst>
              <a:ext uri="{FF2B5EF4-FFF2-40B4-BE49-F238E27FC236}">
                <a16:creationId xmlns:a16="http://schemas.microsoft.com/office/drawing/2014/main" id="{1791C44A-820D-294E-B77A-AB4C7B727E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4ED81B-2C7E-3145-82CE-A6BF6C9448BF}" type="slidenum">
              <a:rPr lang="en-US" altLang="en-US"/>
              <a:pPr fontAlgn="base">
                <a:spcBef>
                  <a:spcPct val="0"/>
                </a:spcBef>
                <a:spcAft>
                  <a:spcPct val="0"/>
                </a:spcAft>
              </a:pPr>
              <a:t>89</a:t>
            </a:fld>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56EBE221-30D4-8642-B116-3A48E155CE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Notes Placeholder 2">
            <a:extLst>
              <a:ext uri="{FF2B5EF4-FFF2-40B4-BE49-F238E27FC236}">
                <a16:creationId xmlns:a16="http://schemas.microsoft.com/office/drawing/2014/main" id="{FF244F4B-C33A-3C43-9E7A-890AF07C78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9443" name="Slide Number Placeholder 3">
            <a:extLst>
              <a:ext uri="{FF2B5EF4-FFF2-40B4-BE49-F238E27FC236}">
                <a16:creationId xmlns:a16="http://schemas.microsoft.com/office/drawing/2014/main" id="{65C6D56C-2E34-1444-88F2-4AB246CB14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EA6EDE-863E-7642-9449-9649E7F70576}" type="slidenum">
              <a:rPr lang="en-US" altLang="en-US"/>
              <a:pPr fontAlgn="base">
                <a:spcBef>
                  <a:spcPct val="0"/>
                </a:spcBef>
                <a:spcAft>
                  <a:spcPct val="0"/>
                </a:spcAft>
              </a:pPr>
              <a:t>90</a:t>
            </a:fld>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34764AD4-41A3-C648-96C7-DE8E9F198C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0" name="Notes Placeholder 2">
            <a:extLst>
              <a:ext uri="{FF2B5EF4-FFF2-40B4-BE49-F238E27FC236}">
                <a16:creationId xmlns:a16="http://schemas.microsoft.com/office/drawing/2014/main" id="{5D66F3B7-C710-A84A-975C-88503AF0A8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This is a doubly robust set up, such that because one of the two models is correct, in this case the propensity score model, we should be getting a consistent result. BUT as we know in statistics, when we say we should get a consistent result, we are often talking about in an infinite sample, which is never the reality. In reality we have finite samples, and these samples can suffer from finite sample bias.</a:t>
            </a:r>
          </a:p>
        </p:txBody>
      </p:sp>
      <p:sp>
        <p:nvSpPr>
          <p:cNvPr id="191491" name="Slide Number Placeholder 3">
            <a:extLst>
              <a:ext uri="{FF2B5EF4-FFF2-40B4-BE49-F238E27FC236}">
                <a16:creationId xmlns:a16="http://schemas.microsoft.com/office/drawing/2014/main" id="{962AEF27-3EE8-734D-8BEC-0A350B730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D404BE-D051-AE41-84BC-63E0A00D579E}" type="slidenum">
              <a:rPr lang="en-US" altLang="en-US"/>
              <a:pPr fontAlgn="base">
                <a:spcBef>
                  <a:spcPct val="0"/>
                </a:spcBef>
                <a:spcAft>
                  <a:spcPct val="0"/>
                </a:spcAft>
              </a:pPr>
              <a:t>91</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9254BAF-F2FC-6441-97E9-0C6C75023A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440A373F-2A15-7A40-9202-59B6A79B81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field of causal inference is quite expansive. For this talk, I am going to introduce you to this world and address two gaps I’ve tried to fill. There is a new propensity score weighting scheme that was introduced in 2016, my contributions build on this new weight. </a:t>
            </a:r>
          </a:p>
        </p:txBody>
      </p:sp>
      <p:sp>
        <p:nvSpPr>
          <p:cNvPr id="29699" name="Slide Number Placeholder 3">
            <a:extLst>
              <a:ext uri="{FF2B5EF4-FFF2-40B4-BE49-F238E27FC236}">
                <a16:creationId xmlns:a16="http://schemas.microsoft.com/office/drawing/2014/main" id="{B4348CCA-1052-CB4C-95BF-77267414B9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0D3DB0-354F-FA42-B52B-6600F3C4043C}" type="slidenum">
              <a:rPr lang="en-US" altLang="en-US"/>
              <a:pPr fontAlgn="base">
                <a:spcBef>
                  <a:spcPct val="0"/>
                </a:spcBef>
                <a:spcAft>
                  <a:spcPct val="0"/>
                </a:spcAft>
              </a:pPr>
              <a:t>10</a:t>
            </a:fld>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C3F1AC05-1766-1A45-BDC2-76A2E0E8D6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8" name="Notes Placeholder 2">
            <a:extLst>
              <a:ext uri="{FF2B5EF4-FFF2-40B4-BE49-F238E27FC236}">
                <a16:creationId xmlns:a16="http://schemas.microsoft.com/office/drawing/2014/main" id="{B3FE989D-CEF7-764E-A57D-5E36DD1C8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Freedman and Berk demonstrated that propensity score weighting introduced bias and large standard errors. In their simulation, they fixed their sample size at 1000. To get a handle on this bias, we examined sample sizes from 100 to 10,000. We know that the propensity score was modeled correctly, and this is a doubly robust estimator, so we would expect the estimate to be consistent, and therefore the bias to reduce as the sample size increases, but the rate at which it is decreasing is definitely of interest. We also introduced this new weighting scheme to see how it fared under these simulated conditions.</a:t>
            </a:r>
          </a:p>
        </p:txBody>
      </p:sp>
      <p:sp>
        <p:nvSpPr>
          <p:cNvPr id="193539" name="Slide Number Placeholder 3">
            <a:extLst>
              <a:ext uri="{FF2B5EF4-FFF2-40B4-BE49-F238E27FC236}">
                <a16:creationId xmlns:a16="http://schemas.microsoft.com/office/drawing/2014/main" id="{C11A6EB8-4596-2C41-90EE-9C88F40192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3B85C3-9708-1E41-9028-D74D1E64495C}" type="slidenum">
              <a:rPr lang="en-US" altLang="en-US"/>
              <a:pPr fontAlgn="base">
                <a:spcBef>
                  <a:spcPct val="0"/>
                </a:spcBef>
                <a:spcAft>
                  <a:spcPct val="0"/>
                </a:spcAft>
              </a:pPr>
              <a:t>92</a:t>
            </a:fld>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B0F3A995-EC53-0048-A000-7FC861ED63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6" name="Notes Placeholder 2">
            <a:extLst>
              <a:ext uri="{FF2B5EF4-FFF2-40B4-BE49-F238E27FC236}">
                <a16:creationId xmlns:a16="http://schemas.microsoft.com/office/drawing/2014/main" id="{25BC5EA4-F892-B248-AB76-FB9970576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195587" name="Slide Number Placeholder 3">
            <a:extLst>
              <a:ext uri="{FF2B5EF4-FFF2-40B4-BE49-F238E27FC236}">
                <a16:creationId xmlns:a16="http://schemas.microsoft.com/office/drawing/2014/main" id="{9597C232-9530-8B4E-A692-ADDCFB8426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BD17A-1A81-D149-8889-F6856DDB79DA}" type="slidenum">
              <a:rPr lang="en-US" altLang="en-US"/>
              <a:pPr fontAlgn="base">
                <a:spcBef>
                  <a:spcPct val="0"/>
                </a:spcBef>
                <a:spcAft>
                  <a:spcPct val="0"/>
                </a:spcAft>
              </a:pPr>
              <a:t>93</a:t>
            </a:fld>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D100EBC4-0FC0-D942-BF1D-2BC0D9815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4" name="Notes Placeholder 2">
            <a:extLst>
              <a:ext uri="{FF2B5EF4-FFF2-40B4-BE49-F238E27FC236}">
                <a16:creationId xmlns:a16="http://schemas.microsoft.com/office/drawing/2014/main" id="{462DA5AE-C593-6F49-9994-C3830E5C31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fit a propensity score model that is correctly specified, that is has the correct pre-treatment covariates. Because it is correctly specified, we know our treatment effect will be consistent, but it may be biased in finite samples.</a:t>
            </a:r>
          </a:p>
        </p:txBody>
      </p:sp>
      <p:sp>
        <p:nvSpPr>
          <p:cNvPr id="202755" name="Slide Number Placeholder 3">
            <a:extLst>
              <a:ext uri="{FF2B5EF4-FFF2-40B4-BE49-F238E27FC236}">
                <a16:creationId xmlns:a16="http://schemas.microsoft.com/office/drawing/2014/main" id="{80ED04AB-8B12-4F47-BEE3-51004DED6D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28C9A5-CEF9-BA40-A202-1DCD9F99D09F}" type="slidenum">
              <a:rPr lang="en-US" altLang="en-US"/>
              <a:pPr fontAlgn="base">
                <a:spcBef>
                  <a:spcPct val="0"/>
                </a:spcBef>
                <a:spcAft>
                  <a:spcPct val="0"/>
                </a:spcAft>
              </a:pPr>
              <a:t>99</a:t>
            </a:fld>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a:extLst>
              <a:ext uri="{FF2B5EF4-FFF2-40B4-BE49-F238E27FC236}">
                <a16:creationId xmlns:a16="http://schemas.microsoft.com/office/drawing/2014/main" id="{BEF253E0-C5C3-0147-A7C0-0C976259A4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2" name="Notes Placeholder 2">
            <a:extLst>
              <a:ext uri="{FF2B5EF4-FFF2-40B4-BE49-F238E27FC236}">
                <a16:creationId xmlns:a16="http://schemas.microsoft.com/office/drawing/2014/main" id="{EF67A97B-3935-FB40-B816-C0E4408B53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outcome model is missing one covariate, x2. </a:t>
            </a:r>
          </a:p>
        </p:txBody>
      </p:sp>
      <p:sp>
        <p:nvSpPr>
          <p:cNvPr id="204803" name="Slide Number Placeholder 3">
            <a:extLst>
              <a:ext uri="{FF2B5EF4-FFF2-40B4-BE49-F238E27FC236}">
                <a16:creationId xmlns:a16="http://schemas.microsoft.com/office/drawing/2014/main" id="{8B030819-1543-B34B-A512-89AED3439F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CBA4A31-9E0B-3945-B830-C85BF3132396}" type="slidenum">
              <a:rPr lang="en-US" altLang="en-US"/>
              <a:pPr fontAlgn="base">
                <a:spcBef>
                  <a:spcPct val="0"/>
                </a:spcBef>
                <a:spcAft>
                  <a:spcPct val="0"/>
                </a:spcAft>
              </a:pPr>
              <a:t>100</a:t>
            </a:fld>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C06B14AA-29B0-4147-9524-162EA4BF34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0" name="Notes Placeholder 2">
            <a:extLst>
              <a:ext uri="{FF2B5EF4-FFF2-40B4-BE49-F238E27FC236}">
                <a16:creationId xmlns:a16="http://schemas.microsoft.com/office/drawing/2014/main" id="{709D7B5C-ADFC-8A4A-B0EA-E4A84F3660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a mirrored histogram of this population. Just looking at this, we can see that the ATE weights are going to have some trouble since there are so many more treated than control patients, especially towards the higher end.</a:t>
            </a:r>
          </a:p>
        </p:txBody>
      </p:sp>
      <p:sp>
        <p:nvSpPr>
          <p:cNvPr id="206851" name="Slide Number Placeholder 3">
            <a:extLst>
              <a:ext uri="{FF2B5EF4-FFF2-40B4-BE49-F238E27FC236}">
                <a16:creationId xmlns:a16="http://schemas.microsoft.com/office/drawing/2014/main" id="{61D2E0F5-EF9F-7747-A0BA-720291751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F69270-845B-7F43-BC14-81FB493DAB51}" type="slidenum">
              <a:rPr lang="en-US" altLang="en-US"/>
              <a:pPr fontAlgn="base">
                <a:spcBef>
                  <a:spcPct val="0"/>
                </a:spcBef>
                <a:spcAft>
                  <a:spcPct val="0"/>
                </a:spcAft>
              </a:pPr>
              <a:t>101</a:t>
            </a:fld>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Let me take a few minutes to explain this graph.</a:t>
            </a:r>
          </a:p>
          <a:p>
            <a:pPr>
              <a:spcBef>
                <a:spcPct val="0"/>
              </a:spcBef>
            </a:pPr>
            <a:endParaRPr lang="en-US" altLang="en-US"/>
          </a:p>
          <a:p>
            <a:pPr>
              <a:spcBef>
                <a:spcPct val="0"/>
              </a:spcBef>
            </a:pPr>
            <a:r>
              <a:rPr lang="en-US" altLang="en-US"/>
              <a:t>At n = 1000, Freedman and Berk report a bias of 0.13 and we replicate this. Even when n is 10,000, the result is still biased. So they of course were correct, these weights do lead to bias in finite samples.</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104</a:t>
            </a:fld>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a:extLst>
              <a:ext uri="{FF2B5EF4-FFF2-40B4-BE49-F238E27FC236}">
                <a16:creationId xmlns:a16="http://schemas.microsoft.com/office/drawing/2014/main" id="{E9A78211-E96A-024A-81FC-F37FCF4632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4" name="Notes Placeholder 2">
            <a:extLst>
              <a:ext uri="{FF2B5EF4-FFF2-40B4-BE49-F238E27FC236}">
                <a16:creationId xmlns:a16="http://schemas.microsoft.com/office/drawing/2014/main" id="{CF3C6421-A283-6A47-9CD6-5763E36EE5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However it turns out to be less of a story about weighting in general, and more of a story about these particular weights.</a:t>
            </a:r>
          </a:p>
        </p:txBody>
      </p:sp>
      <p:sp>
        <p:nvSpPr>
          <p:cNvPr id="212995" name="Slide Number Placeholder 3">
            <a:extLst>
              <a:ext uri="{FF2B5EF4-FFF2-40B4-BE49-F238E27FC236}">
                <a16:creationId xmlns:a16="http://schemas.microsoft.com/office/drawing/2014/main" id="{3E0FF1D9-3870-2443-8C1E-1C617DDF4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3890-8DC9-5C47-B2F4-593C9A8FF459}" type="slidenum">
              <a:rPr lang="en-US" altLang="en-US"/>
              <a:pPr fontAlgn="base">
                <a:spcBef>
                  <a:spcPct val="0"/>
                </a:spcBef>
                <a:spcAft>
                  <a:spcPct val="0"/>
                </a:spcAft>
              </a:pPr>
              <a:t>105</a:t>
            </a:fld>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83DA80DC-0D5B-194F-838D-03C22B5C08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2" name="Notes Placeholder 2">
            <a:extLst>
              <a:ext uri="{FF2B5EF4-FFF2-40B4-BE49-F238E27FC236}">
                <a16:creationId xmlns:a16="http://schemas.microsoft.com/office/drawing/2014/main" id="{406E4B79-F5BE-7942-BC39-1F83EA2B51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08580C8B-C0D1-7E45-8850-78F3649AC7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0A79C-0A9C-C940-9F8C-E1CA5A5F522A}" type="slidenum">
              <a:rPr lang="en-US" altLang="en-US"/>
              <a:pPr fontAlgn="base">
                <a:spcBef>
                  <a:spcPct val="0"/>
                </a:spcBef>
                <a:spcAft>
                  <a:spcPct val="0"/>
                </a:spcAft>
              </a:pPr>
              <a:t>106</a:t>
            </a:fld>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a:extLst>
              <a:ext uri="{FF2B5EF4-FFF2-40B4-BE49-F238E27FC236}">
                <a16:creationId xmlns:a16="http://schemas.microsoft.com/office/drawing/2014/main" id="{B48E8AD4-66CF-DE4A-801E-FF70363C5F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0" name="Notes Placeholder 2">
            <a:extLst>
              <a:ext uri="{FF2B5EF4-FFF2-40B4-BE49-F238E27FC236}">
                <a16:creationId xmlns:a16="http://schemas.microsoft.com/office/drawing/2014/main" id="{B711D29C-4D12-5249-82E5-F6E110D8C5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7091" name="Slide Number Placeholder 3">
            <a:extLst>
              <a:ext uri="{FF2B5EF4-FFF2-40B4-BE49-F238E27FC236}">
                <a16:creationId xmlns:a16="http://schemas.microsoft.com/office/drawing/2014/main" id="{28D190C4-6B7B-7F45-BD1B-00BC8988F5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62533E-3E57-4A49-BD37-71470678A580}" type="slidenum">
              <a:rPr lang="en-US" altLang="en-US"/>
              <a:pPr fontAlgn="base">
                <a:spcBef>
                  <a:spcPct val="0"/>
                </a:spcBef>
                <a:spcAft>
                  <a:spcPct val="0"/>
                </a:spcAft>
              </a:pPr>
              <a:t>107</a:t>
            </a:fld>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49B2619-AE1D-904C-8D39-AF4BE7C718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8" name="Notes Placeholder 2">
            <a:extLst>
              <a:ext uri="{FF2B5EF4-FFF2-40B4-BE49-F238E27FC236}">
                <a16:creationId xmlns:a16="http://schemas.microsoft.com/office/drawing/2014/main" id="{FBF512DA-A9E1-D945-B3F9-52AA117559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replicate what Freedman and Berk show, that this difference in the true standard error of these estimates is 0.12. </a:t>
            </a:r>
          </a:p>
        </p:txBody>
      </p:sp>
      <p:sp>
        <p:nvSpPr>
          <p:cNvPr id="219139" name="Slide Number Placeholder 3">
            <a:extLst>
              <a:ext uri="{FF2B5EF4-FFF2-40B4-BE49-F238E27FC236}">
                <a16:creationId xmlns:a16="http://schemas.microsoft.com/office/drawing/2014/main" id="{032820F4-9445-DD44-BC12-B840C129D8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A05C9E-3F9C-1447-90A6-D4AF45CF895B}" type="slidenum">
              <a:rPr lang="en-US" altLang="en-US"/>
              <a:pPr fontAlgn="base">
                <a:spcBef>
                  <a:spcPct val="0"/>
                </a:spcBef>
                <a:spcAft>
                  <a:spcPct val="0"/>
                </a:spcAft>
              </a:pPr>
              <a:t>108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5E2D57-5077-B843-9D6D-ABC54129DCCD}"/>
              </a:ext>
            </a:extLst>
          </p:cNvPr>
          <p:cNvSpPr>
            <a:spLocks noGrp="1"/>
          </p:cNvSpPr>
          <p:nvPr>
            <p:ph type="dt" sz="half" idx="10"/>
          </p:nvPr>
        </p:nvSpPr>
        <p:spPr/>
        <p:txBody>
          <a:bodyPr/>
          <a:lstStyle>
            <a:lvl1pPr>
              <a:defRPr/>
            </a:lvl1pPr>
          </a:lstStyle>
          <a:p>
            <a:pPr>
              <a:defRPr/>
            </a:pPr>
            <a:fld id="{A94DE2B9-B139-4A43-B600-6B75C955ABA5}" type="datetimeFigureOut">
              <a:rPr lang="en-US"/>
              <a:pPr>
                <a:defRPr/>
              </a:pPr>
              <a:t>1/27/19</a:t>
            </a:fld>
            <a:endParaRPr lang="en-US"/>
          </a:p>
        </p:txBody>
      </p:sp>
      <p:sp>
        <p:nvSpPr>
          <p:cNvPr id="5" name="Footer Placeholder 4">
            <a:extLst>
              <a:ext uri="{FF2B5EF4-FFF2-40B4-BE49-F238E27FC236}">
                <a16:creationId xmlns:a16="http://schemas.microsoft.com/office/drawing/2014/main" id="{0BBEFA58-B9B9-F542-ADD6-44048B529B79}"/>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CDD955E8-DB86-E24B-80E4-919CEBFEF9F5}"/>
              </a:ext>
            </a:extLst>
          </p:cNvPr>
          <p:cNvSpPr>
            <a:spLocks noGrp="1"/>
          </p:cNvSpPr>
          <p:nvPr>
            <p:ph type="sldNum" sz="quarter" idx="12"/>
          </p:nvPr>
        </p:nvSpPr>
        <p:spPr/>
        <p:txBody>
          <a:bodyPr/>
          <a:lstStyle>
            <a:lvl1pPr>
              <a:defRPr/>
            </a:lvl1pPr>
          </a:lstStyle>
          <a:p>
            <a:pPr>
              <a:defRPr/>
            </a:pPr>
            <a:fld id="{3BFD3E35-90E4-F447-8873-282BE5BE072F}" type="slidenum">
              <a:rPr lang="en-US"/>
              <a:pPr>
                <a:defRPr/>
              </a:pPr>
              <a:t>‹#›</a:t>
            </a:fld>
            <a:endParaRPr lang="en-US"/>
          </a:p>
        </p:txBody>
      </p:sp>
    </p:spTree>
    <p:extLst>
      <p:ext uri="{BB962C8B-B14F-4D97-AF65-F5344CB8AC3E}">
        <p14:creationId xmlns:p14="http://schemas.microsoft.com/office/powerpoint/2010/main" val="54281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4F8C8-2AE6-404A-8470-FE2E8F49A932}"/>
              </a:ext>
            </a:extLst>
          </p:cNvPr>
          <p:cNvSpPr>
            <a:spLocks noGrp="1"/>
          </p:cNvSpPr>
          <p:nvPr>
            <p:ph type="dt" sz="half" idx="10"/>
          </p:nvPr>
        </p:nvSpPr>
        <p:spPr/>
        <p:txBody>
          <a:bodyPr/>
          <a:lstStyle>
            <a:lvl1pPr>
              <a:defRPr/>
            </a:lvl1pPr>
          </a:lstStyle>
          <a:p>
            <a:pPr>
              <a:defRPr/>
            </a:pPr>
            <a:fld id="{2BC31384-54D2-D840-8218-AD26CDFF8BFF}" type="datetimeFigureOut">
              <a:rPr lang="en-US"/>
              <a:pPr>
                <a:defRPr/>
              </a:pPr>
              <a:t>1/27/19</a:t>
            </a:fld>
            <a:endParaRPr lang="en-US"/>
          </a:p>
        </p:txBody>
      </p:sp>
      <p:sp>
        <p:nvSpPr>
          <p:cNvPr id="5" name="Footer Placeholder 4">
            <a:extLst>
              <a:ext uri="{FF2B5EF4-FFF2-40B4-BE49-F238E27FC236}">
                <a16:creationId xmlns:a16="http://schemas.microsoft.com/office/drawing/2014/main" id="{B6A6D708-6B1B-B247-B331-09118FEA8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2E3C769A-0ACE-3840-81C1-40BE764FC54F}"/>
              </a:ext>
            </a:extLst>
          </p:cNvPr>
          <p:cNvSpPr>
            <a:spLocks noGrp="1"/>
          </p:cNvSpPr>
          <p:nvPr>
            <p:ph type="sldNum" sz="quarter" idx="12"/>
          </p:nvPr>
        </p:nvSpPr>
        <p:spPr/>
        <p:txBody>
          <a:bodyPr/>
          <a:lstStyle>
            <a:lvl1pPr>
              <a:defRPr/>
            </a:lvl1pPr>
          </a:lstStyle>
          <a:p>
            <a:pPr>
              <a:defRPr/>
            </a:pPr>
            <a:fld id="{A2613A10-B979-E045-B3A2-88F3EE06D6C6}" type="slidenum">
              <a:rPr lang="en-US"/>
              <a:pPr>
                <a:defRPr/>
              </a:pPr>
              <a:t>‹#›</a:t>
            </a:fld>
            <a:endParaRPr lang="en-US"/>
          </a:p>
        </p:txBody>
      </p:sp>
    </p:spTree>
    <p:extLst>
      <p:ext uri="{BB962C8B-B14F-4D97-AF65-F5344CB8AC3E}">
        <p14:creationId xmlns:p14="http://schemas.microsoft.com/office/powerpoint/2010/main" val="71341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31DDD-9B91-4149-9BCC-55AFE056BDD7}"/>
              </a:ext>
            </a:extLst>
          </p:cNvPr>
          <p:cNvSpPr>
            <a:spLocks noGrp="1"/>
          </p:cNvSpPr>
          <p:nvPr>
            <p:ph type="dt" sz="half" idx="10"/>
          </p:nvPr>
        </p:nvSpPr>
        <p:spPr/>
        <p:txBody>
          <a:bodyPr/>
          <a:lstStyle>
            <a:lvl1pPr>
              <a:defRPr/>
            </a:lvl1pPr>
          </a:lstStyle>
          <a:p>
            <a:pPr>
              <a:defRPr/>
            </a:pPr>
            <a:fld id="{911F5BBA-8B3E-DF40-88C2-10D523E2B2D0}" type="datetimeFigureOut">
              <a:rPr lang="en-US"/>
              <a:pPr>
                <a:defRPr/>
              </a:pPr>
              <a:t>1/27/19</a:t>
            </a:fld>
            <a:endParaRPr lang="en-US"/>
          </a:p>
        </p:txBody>
      </p:sp>
      <p:sp>
        <p:nvSpPr>
          <p:cNvPr id="5" name="Footer Placeholder 4">
            <a:extLst>
              <a:ext uri="{FF2B5EF4-FFF2-40B4-BE49-F238E27FC236}">
                <a16:creationId xmlns:a16="http://schemas.microsoft.com/office/drawing/2014/main" id="{C441267A-AC96-A746-8954-FA82E20DE3A4}"/>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A9735F48-9F8A-804D-86B4-C9A69A77C6C0}"/>
              </a:ext>
            </a:extLst>
          </p:cNvPr>
          <p:cNvSpPr>
            <a:spLocks noGrp="1"/>
          </p:cNvSpPr>
          <p:nvPr>
            <p:ph type="sldNum" sz="quarter" idx="12"/>
          </p:nvPr>
        </p:nvSpPr>
        <p:spPr/>
        <p:txBody>
          <a:bodyPr/>
          <a:lstStyle>
            <a:lvl1pPr>
              <a:defRPr/>
            </a:lvl1pPr>
          </a:lstStyle>
          <a:p>
            <a:pPr>
              <a:defRPr/>
            </a:pPr>
            <a:fld id="{18FCC726-FD5C-4A40-9103-373E1C01AB9F}" type="slidenum">
              <a:rPr lang="en-US"/>
              <a:pPr>
                <a:defRPr/>
              </a:pPr>
              <a:t>‹#›</a:t>
            </a:fld>
            <a:endParaRPr lang="en-US"/>
          </a:p>
        </p:txBody>
      </p:sp>
    </p:spTree>
    <p:extLst>
      <p:ext uri="{BB962C8B-B14F-4D97-AF65-F5344CB8AC3E}">
        <p14:creationId xmlns:p14="http://schemas.microsoft.com/office/powerpoint/2010/main" val="2813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15B77C-9A66-8141-BFA8-4788CE8557B5}"/>
              </a:ext>
            </a:extLst>
          </p:cNvPr>
          <p:cNvSpPr>
            <a:spLocks noGrp="1"/>
          </p:cNvSpPr>
          <p:nvPr>
            <p:ph type="dt" sz="half" idx="10"/>
          </p:nvPr>
        </p:nvSpPr>
        <p:spPr/>
        <p:txBody>
          <a:bodyPr/>
          <a:lstStyle>
            <a:lvl1pPr>
              <a:defRPr/>
            </a:lvl1pPr>
          </a:lstStyle>
          <a:p>
            <a:pPr>
              <a:defRPr/>
            </a:pPr>
            <a:fld id="{BF6E3C7E-3CFD-4842-BE03-49797A175D0D}" type="datetimeFigureOut">
              <a:rPr lang="en-US"/>
              <a:pPr>
                <a:defRPr/>
              </a:pPr>
              <a:t>1/27/19</a:t>
            </a:fld>
            <a:endParaRPr lang="en-US"/>
          </a:p>
        </p:txBody>
      </p:sp>
      <p:sp>
        <p:nvSpPr>
          <p:cNvPr id="5" name="Footer Placeholder 4">
            <a:extLst>
              <a:ext uri="{FF2B5EF4-FFF2-40B4-BE49-F238E27FC236}">
                <a16:creationId xmlns:a16="http://schemas.microsoft.com/office/drawing/2014/main" id="{0BD0B074-2C49-F14A-86BD-1613980D4545}"/>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AEA87C76-E907-0648-9E9D-8204B7511BBE}"/>
              </a:ext>
            </a:extLst>
          </p:cNvPr>
          <p:cNvSpPr>
            <a:spLocks noGrp="1"/>
          </p:cNvSpPr>
          <p:nvPr>
            <p:ph type="sldNum" sz="quarter" idx="12"/>
          </p:nvPr>
        </p:nvSpPr>
        <p:spPr/>
        <p:txBody>
          <a:bodyPr/>
          <a:lstStyle>
            <a:lvl1pPr>
              <a:defRPr/>
            </a:lvl1pPr>
          </a:lstStyle>
          <a:p>
            <a:pPr>
              <a:defRPr/>
            </a:pPr>
            <a:fld id="{DD3B5590-5543-A14D-A117-CE801EA75603}" type="slidenum">
              <a:rPr lang="en-US"/>
              <a:pPr>
                <a:defRPr/>
              </a:pPr>
              <a:t>‹#›</a:t>
            </a:fld>
            <a:endParaRPr lang="en-US"/>
          </a:p>
        </p:txBody>
      </p:sp>
    </p:spTree>
    <p:extLst>
      <p:ext uri="{BB962C8B-B14F-4D97-AF65-F5344CB8AC3E}">
        <p14:creationId xmlns:p14="http://schemas.microsoft.com/office/powerpoint/2010/main" val="130148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ABF0B0-612D-A74A-83C0-D7A19BA3A9F8}"/>
              </a:ext>
            </a:extLst>
          </p:cNvPr>
          <p:cNvSpPr>
            <a:spLocks noGrp="1"/>
          </p:cNvSpPr>
          <p:nvPr>
            <p:ph type="dt" sz="half" idx="10"/>
          </p:nvPr>
        </p:nvSpPr>
        <p:spPr/>
        <p:txBody>
          <a:bodyPr/>
          <a:lstStyle>
            <a:lvl1pPr>
              <a:defRPr/>
            </a:lvl1pPr>
          </a:lstStyle>
          <a:p>
            <a:pPr>
              <a:defRPr/>
            </a:pPr>
            <a:fld id="{3ABD2F26-3191-0F44-B74C-FCC8F8D486C4}" type="datetimeFigureOut">
              <a:rPr lang="en-US"/>
              <a:pPr>
                <a:defRPr/>
              </a:pPr>
              <a:t>1/27/19</a:t>
            </a:fld>
            <a:endParaRPr lang="en-US"/>
          </a:p>
        </p:txBody>
      </p:sp>
      <p:sp>
        <p:nvSpPr>
          <p:cNvPr id="5" name="Footer Placeholder 4">
            <a:extLst>
              <a:ext uri="{FF2B5EF4-FFF2-40B4-BE49-F238E27FC236}">
                <a16:creationId xmlns:a16="http://schemas.microsoft.com/office/drawing/2014/main" id="{883B8651-0F8E-F945-98A6-15D5DB5C686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0EBDDF4A-0B1A-764D-8A2D-93C41004AC69}"/>
              </a:ext>
            </a:extLst>
          </p:cNvPr>
          <p:cNvSpPr>
            <a:spLocks noGrp="1"/>
          </p:cNvSpPr>
          <p:nvPr>
            <p:ph type="sldNum" sz="quarter" idx="12"/>
          </p:nvPr>
        </p:nvSpPr>
        <p:spPr/>
        <p:txBody>
          <a:bodyPr/>
          <a:lstStyle>
            <a:lvl1pPr>
              <a:defRPr/>
            </a:lvl1pPr>
          </a:lstStyle>
          <a:p>
            <a:pPr>
              <a:defRPr/>
            </a:pPr>
            <a:fld id="{E8C5C4A8-E094-D74E-BB2D-59F6A7F1A60B}" type="slidenum">
              <a:rPr lang="en-US"/>
              <a:pPr>
                <a:defRPr/>
              </a:pPr>
              <a:t>‹#›</a:t>
            </a:fld>
            <a:endParaRPr lang="en-US"/>
          </a:p>
        </p:txBody>
      </p:sp>
    </p:spTree>
    <p:extLst>
      <p:ext uri="{BB962C8B-B14F-4D97-AF65-F5344CB8AC3E}">
        <p14:creationId xmlns:p14="http://schemas.microsoft.com/office/powerpoint/2010/main" val="330252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48F40-375A-884A-A6A7-F08CB26240AD}"/>
              </a:ext>
            </a:extLst>
          </p:cNvPr>
          <p:cNvSpPr>
            <a:spLocks noGrp="1"/>
          </p:cNvSpPr>
          <p:nvPr>
            <p:ph type="dt" sz="half" idx="10"/>
          </p:nvPr>
        </p:nvSpPr>
        <p:spPr/>
        <p:txBody>
          <a:bodyPr/>
          <a:lstStyle>
            <a:lvl1pPr>
              <a:defRPr/>
            </a:lvl1pPr>
          </a:lstStyle>
          <a:p>
            <a:pPr>
              <a:defRPr/>
            </a:pPr>
            <a:fld id="{2CC612F9-7BDD-F440-8308-E4932128D4B4}" type="datetimeFigureOut">
              <a:rPr lang="en-US"/>
              <a:pPr>
                <a:defRPr/>
              </a:pPr>
              <a:t>1/27/19</a:t>
            </a:fld>
            <a:endParaRPr lang="en-US"/>
          </a:p>
        </p:txBody>
      </p:sp>
      <p:sp>
        <p:nvSpPr>
          <p:cNvPr id="6" name="Footer Placeholder 5">
            <a:extLst>
              <a:ext uri="{FF2B5EF4-FFF2-40B4-BE49-F238E27FC236}">
                <a16:creationId xmlns:a16="http://schemas.microsoft.com/office/drawing/2014/main" id="{96355A7F-B079-6947-A0A8-6AF2A8930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47C65FFD-8FA7-0948-9CEA-1219B3656C1E}"/>
              </a:ext>
            </a:extLst>
          </p:cNvPr>
          <p:cNvSpPr>
            <a:spLocks noGrp="1"/>
          </p:cNvSpPr>
          <p:nvPr>
            <p:ph type="sldNum" sz="quarter" idx="12"/>
          </p:nvPr>
        </p:nvSpPr>
        <p:spPr/>
        <p:txBody>
          <a:bodyPr/>
          <a:lstStyle>
            <a:lvl1pPr>
              <a:defRPr/>
            </a:lvl1pPr>
          </a:lstStyle>
          <a:p>
            <a:pPr>
              <a:defRPr/>
            </a:pPr>
            <a:fld id="{86BB248E-CEBB-B74C-A7D0-D6B6F744CB71}" type="slidenum">
              <a:rPr lang="en-US"/>
              <a:pPr>
                <a:defRPr/>
              </a:pPr>
              <a:t>‹#›</a:t>
            </a:fld>
            <a:endParaRPr lang="en-US"/>
          </a:p>
        </p:txBody>
      </p:sp>
    </p:spTree>
    <p:extLst>
      <p:ext uri="{BB962C8B-B14F-4D97-AF65-F5344CB8AC3E}">
        <p14:creationId xmlns:p14="http://schemas.microsoft.com/office/powerpoint/2010/main" val="55556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7CDB7-AE57-6841-87B4-699DB64E2498}"/>
              </a:ext>
            </a:extLst>
          </p:cNvPr>
          <p:cNvSpPr>
            <a:spLocks noGrp="1"/>
          </p:cNvSpPr>
          <p:nvPr>
            <p:ph type="dt" sz="half" idx="10"/>
          </p:nvPr>
        </p:nvSpPr>
        <p:spPr/>
        <p:txBody>
          <a:bodyPr/>
          <a:lstStyle>
            <a:lvl1pPr>
              <a:defRPr/>
            </a:lvl1pPr>
          </a:lstStyle>
          <a:p>
            <a:pPr>
              <a:defRPr/>
            </a:pPr>
            <a:fld id="{BE7F91EE-8C90-6146-8130-165656DCEAEC}" type="datetimeFigureOut">
              <a:rPr lang="en-US"/>
              <a:pPr>
                <a:defRPr/>
              </a:pPr>
              <a:t>1/27/19</a:t>
            </a:fld>
            <a:endParaRPr lang="en-US"/>
          </a:p>
        </p:txBody>
      </p:sp>
      <p:sp>
        <p:nvSpPr>
          <p:cNvPr id="8" name="Footer Placeholder 7">
            <a:extLst>
              <a:ext uri="{FF2B5EF4-FFF2-40B4-BE49-F238E27FC236}">
                <a16:creationId xmlns:a16="http://schemas.microsoft.com/office/drawing/2014/main" id="{084131DB-AFE6-DB4D-9DE0-F2CCE498EC9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16:creationId xmlns:a16="http://schemas.microsoft.com/office/drawing/2014/main" id="{F9FDD132-97C8-EC42-ABEC-54BEFF2FB721}"/>
              </a:ext>
            </a:extLst>
          </p:cNvPr>
          <p:cNvSpPr>
            <a:spLocks noGrp="1"/>
          </p:cNvSpPr>
          <p:nvPr>
            <p:ph type="sldNum" sz="quarter" idx="12"/>
          </p:nvPr>
        </p:nvSpPr>
        <p:spPr/>
        <p:txBody>
          <a:bodyPr/>
          <a:lstStyle>
            <a:lvl1pPr>
              <a:defRPr/>
            </a:lvl1pPr>
          </a:lstStyle>
          <a:p>
            <a:pPr>
              <a:defRPr/>
            </a:pPr>
            <a:fld id="{39B28A66-4B20-1346-ACD4-E694F6F432BE}" type="slidenum">
              <a:rPr lang="en-US"/>
              <a:pPr>
                <a:defRPr/>
              </a:pPr>
              <a:t>‹#›</a:t>
            </a:fld>
            <a:endParaRPr lang="en-US"/>
          </a:p>
        </p:txBody>
      </p:sp>
    </p:spTree>
    <p:extLst>
      <p:ext uri="{BB962C8B-B14F-4D97-AF65-F5344CB8AC3E}">
        <p14:creationId xmlns:p14="http://schemas.microsoft.com/office/powerpoint/2010/main" val="366154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A1DA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927FC32-5631-834C-A18B-74D9AD2C844F}"/>
              </a:ext>
            </a:extLst>
          </p:cNvPr>
          <p:cNvSpPr>
            <a:spLocks noGrp="1"/>
          </p:cNvSpPr>
          <p:nvPr>
            <p:ph type="dt" sz="half" idx="10"/>
          </p:nvPr>
        </p:nvSpPr>
        <p:spPr/>
        <p:txBody>
          <a:bodyPr/>
          <a:lstStyle>
            <a:lvl1pPr>
              <a:defRPr/>
            </a:lvl1pPr>
          </a:lstStyle>
          <a:p>
            <a:pPr>
              <a:defRPr/>
            </a:pPr>
            <a:fld id="{09E6319B-3ED1-9C4E-8AE9-38FBDDA281F1}" type="datetimeFigureOut">
              <a:rPr lang="en-US"/>
              <a:pPr>
                <a:defRPr/>
              </a:pPr>
              <a:t>1/27/19</a:t>
            </a:fld>
            <a:endParaRPr lang="en-US"/>
          </a:p>
        </p:txBody>
      </p:sp>
      <p:sp>
        <p:nvSpPr>
          <p:cNvPr id="4" name="Footer Placeholder 3">
            <a:extLst>
              <a:ext uri="{FF2B5EF4-FFF2-40B4-BE49-F238E27FC236}">
                <a16:creationId xmlns:a16="http://schemas.microsoft.com/office/drawing/2014/main" id="{DC489C4D-8F17-FD40-8713-62BFC2FFC77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5" name="Slide Number Placeholder 4">
            <a:extLst>
              <a:ext uri="{FF2B5EF4-FFF2-40B4-BE49-F238E27FC236}">
                <a16:creationId xmlns:a16="http://schemas.microsoft.com/office/drawing/2014/main" id="{4DCC1F04-6E02-AF4E-8F24-A7EFB6353CAA}"/>
              </a:ext>
            </a:extLst>
          </p:cNvPr>
          <p:cNvSpPr>
            <a:spLocks noGrp="1"/>
          </p:cNvSpPr>
          <p:nvPr>
            <p:ph type="sldNum" sz="quarter" idx="12"/>
          </p:nvPr>
        </p:nvSpPr>
        <p:spPr/>
        <p:txBody>
          <a:bodyPr/>
          <a:lstStyle>
            <a:lvl1pPr>
              <a:defRPr/>
            </a:lvl1pPr>
          </a:lstStyle>
          <a:p>
            <a:pPr>
              <a:defRPr/>
            </a:pPr>
            <a:fld id="{3C985E30-DF14-2D42-B944-37CA1D5FE634}" type="slidenum">
              <a:rPr lang="en-US"/>
              <a:pPr>
                <a:defRPr/>
              </a:pPr>
              <a:t>‹#›</a:t>
            </a:fld>
            <a:endParaRPr lang="en-US"/>
          </a:p>
        </p:txBody>
      </p:sp>
    </p:spTree>
    <p:extLst>
      <p:ext uri="{BB962C8B-B14F-4D97-AF65-F5344CB8AC3E}">
        <p14:creationId xmlns:p14="http://schemas.microsoft.com/office/powerpoint/2010/main" val="383446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DB6F40-AC99-5244-96B4-09AE1B18B9F6}"/>
              </a:ext>
            </a:extLst>
          </p:cNvPr>
          <p:cNvSpPr>
            <a:spLocks noGrp="1"/>
          </p:cNvSpPr>
          <p:nvPr>
            <p:ph type="dt" sz="half" idx="10"/>
          </p:nvPr>
        </p:nvSpPr>
        <p:spPr/>
        <p:txBody>
          <a:bodyPr/>
          <a:lstStyle>
            <a:lvl1pPr>
              <a:defRPr/>
            </a:lvl1pPr>
          </a:lstStyle>
          <a:p>
            <a:pPr>
              <a:defRPr/>
            </a:pPr>
            <a:fld id="{72F5606B-4DAA-CE49-926F-FB269E87BE49}" type="datetimeFigureOut">
              <a:rPr lang="en-US"/>
              <a:pPr>
                <a:defRPr/>
              </a:pPr>
              <a:t>1/27/19</a:t>
            </a:fld>
            <a:endParaRPr lang="en-US"/>
          </a:p>
        </p:txBody>
      </p:sp>
      <p:sp>
        <p:nvSpPr>
          <p:cNvPr id="3" name="Footer Placeholder 2">
            <a:extLst>
              <a:ext uri="{FF2B5EF4-FFF2-40B4-BE49-F238E27FC236}">
                <a16:creationId xmlns:a16="http://schemas.microsoft.com/office/drawing/2014/main" id="{AE8C380C-BB4F-824E-8472-252CDCF40FE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4" name="Slide Number Placeholder 3">
            <a:extLst>
              <a:ext uri="{FF2B5EF4-FFF2-40B4-BE49-F238E27FC236}">
                <a16:creationId xmlns:a16="http://schemas.microsoft.com/office/drawing/2014/main" id="{988FF635-D29F-544E-B1AC-EC2C5D3AC289}"/>
              </a:ext>
            </a:extLst>
          </p:cNvPr>
          <p:cNvSpPr>
            <a:spLocks noGrp="1"/>
          </p:cNvSpPr>
          <p:nvPr>
            <p:ph type="sldNum" sz="quarter" idx="12"/>
          </p:nvPr>
        </p:nvSpPr>
        <p:spPr/>
        <p:txBody>
          <a:bodyPr/>
          <a:lstStyle>
            <a:lvl1pPr>
              <a:defRPr/>
            </a:lvl1pPr>
          </a:lstStyle>
          <a:p>
            <a:pPr>
              <a:defRPr/>
            </a:pPr>
            <a:fld id="{E32B529D-B1BC-6743-AECB-D197BB7E835D}" type="slidenum">
              <a:rPr lang="en-US"/>
              <a:pPr>
                <a:defRPr/>
              </a:pPr>
              <a:t>‹#›</a:t>
            </a:fld>
            <a:endParaRPr lang="en-US"/>
          </a:p>
        </p:txBody>
      </p:sp>
    </p:spTree>
    <p:extLst>
      <p:ext uri="{BB962C8B-B14F-4D97-AF65-F5344CB8AC3E}">
        <p14:creationId xmlns:p14="http://schemas.microsoft.com/office/powerpoint/2010/main" val="32937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5DBC1-3E91-A541-A3F0-C4B5CC9F7026}"/>
              </a:ext>
            </a:extLst>
          </p:cNvPr>
          <p:cNvSpPr>
            <a:spLocks noGrp="1"/>
          </p:cNvSpPr>
          <p:nvPr>
            <p:ph type="dt" sz="half" idx="10"/>
          </p:nvPr>
        </p:nvSpPr>
        <p:spPr/>
        <p:txBody>
          <a:bodyPr/>
          <a:lstStyle>
            <a:lvl1pPr>
              <a:defRPr/>
            </a:lvl1pPr>
          </a:lstStyle>
          <a:p>
            <a:pPr>
              <a:defRPr/>
            </a:pPr>
            <a:fld id="{E29EB0B6-B123-5B40-B3CF-5B9AEA8D3D6A}" type="datetimeFigureOut">
              <a:rPr lang="en-US"/>
              <a:pPr>
                <a:defRPr/>
              </a:pPr>
              <a:t>1/27/19</a:t>
            </a:fld>
            <a:endParaRPr lang="en-US"/>
          </a:p>
        </p:txBody>
      </p:sp>
      <p:sp>
        <p:nvSpPr>
          <p:cNvPr id="6" name="Footer Placeholder 5">
            <a:extLst>
              <a:ext uri="{FF2B5EF4-FFF2-40B4-BE49-F238E27FC236}">
                <a16:creationId xmlns:a16="http://schemas.microsoft.com/office/drawing/2014/main" id="{2873B3AC-F7D6-734F-BEF0-D964D9A9055B}"/>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8FDE3353-07F6-E34B-B952-0BE895CA290E}"/>
              </a:ext>
            </a:extLst>
          </p:cNvPr>
          <p:cNvSpPr>
            <a:spLocks noGrp="1"/>
          </p:cNvSpPr>
          <p:nvPr>
            <p:ph type="sldNum" sz="quarter" idx="12"/>
          </p:nvPr>
        </p:nvSpPr>
        <p:spPr/>
        <p:txBody>
          <a:bodyPr/>
          <a:lstStyle>
            <a:lvl1pPr>
              <a:defRPr/>
            </a:lvl1pPr>
          </a:lstStyle>
          <a:p>
            <a:pPr>
              <a:defRPr/>
            </a:pPr>
            <a:fld id="{5084F6E4-6038-4447-950A-F0DD4D540D2D}" type="slidenum">
              <a:rPr lang="en-US"/>
              <a:pPr>
                <a:defRPr/>
              </a:pPr>
              <a:t>‹#›</a:t>
            </a:fld>
            <a:endParaRPr lang="en-US"/>
          </a:p>
        </p:txBody>
      </p:sp>
    </p:spTree>
    <p:extLst>
      <p:ext uri="{BB962C8B-B14F-4D97-AF65-F5344CB8AC3E}">
        <p14:creationId xmlns:p14="http://schemas.microsoft.com/office/powerpoint/2010/main" val="67470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761CD-BD37-EF49-89A8-322A0E42916F}"/>
              </a:ext>
            </a:extLst>
          </p:cNvPr>
          <p:cNvSpPr>
            <a:spLocks noGrp="1"/>
          </p:cNvSpPr>
          <p:nvPr>
            <p:ph type="dt" sz="half" idx="10"/>
          </p:nvPr>
        </p:nvSpPr>
        <p:spPr/>
        <p:txBody>
          <a:bodyPr/>
          <a:lstStyle>
            <a:lvl1pPr>
              <a:defRPr/>
            </a:lvl1pPr>
          </a:lstStyle>
          <a:p>
            <a:pPr>
              <a:defRPr/>
            </a:pPr>
            <a:fld id="{B4910004-0AEC-9D4F-8F01-5E196DEE7032}" type="datetimeFigureOut">
              <a:rPr lang="en-US"/>
              <a:pPr>
                <a:defRPr/>
              </a:pPr>
              <a:t>1/27/19</a:t>
            </a:fld>
            <a:endParaRPr lang="en-US"/>
          </a:p>
        </p:txBody>
      </p:sp>
      <p:sp>
        <p:nvSpPr>
          <p:cNvPr id="6" name="Footer Placeholder 5">
            <a:extLst>
              <a:ext uri="{FF2B5EF4-FFF2-40B4-BE49-F238E27FC236}">
                <a16:creationId xmlns:a16="http://schemas.microsoft.com/office/drawing/2014/main" id="{7E39FDE8-C922-1344-9A54-07EA2B418B4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2340AA04-60F5-A243-AAFB-54946363EA78}"/>
              </a:ext>
            </a:extLst>
          </p:cNvPr>
          <p:cNvSpPr>
            <a:spLocks noGrp="1"/>
          </p:cNvSpPr>
          <p:nvPr>
            <p:ph type="sldNum" sz="quarter" idx="12"/>
          </p:nvPr>
        </p:nvSpPr>
        <p:spPr/>
        <p:txBody>
          <a:bodyPr/>
          <a:lstStyle>
            <a:lvl1pPr>
              <a:defRPr/>
            </a:lvl1pPr>
          </a:lstStyle>
          <a:p>
            <a:pPr>
              <a:defRPr/>
            </a:pPr>
            <a:fld id="{D582CA3B-C95C-E347-A79D-ABAE53719CAE}" type="slidenum">
              <a:rPr lang="en-US"/>
              <a:pPr>
                <a:defRPr/>
              </a:pPr>
              <a:t>‹#›</a:t>
            </a:fld>
            <a:endParaRPr lang="en-US"/>
          </a:p>
        </p:txBody>
      </p:sp>
    </p:spTree>
    <p:extLst>
      <p:ext uri="{BB962C8B-B14F-4D97-AF65-F5344CB8AC3E}">
        <p14:creationId xmlns:p14="http://schemas.microsoft.com/office/powerpoint/2010/main" val="48898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8C9D076-B7E8-5C40-B68F-8DEC5581234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5DB5CC48-BA69-4641-B5E7-4305A06B2BC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3F011E2-C163-8448-9507-E6B9774D5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298B78ED-0D6E-4E47-B32D-D2F222C08543}" type="datetimeFigureOut">
              <a:rPr lang="en-US"/>
              <a:pPr>
                <a:defRPr/>
              </a:pPr>
              <a:t>1/27/19</a:t>
            </a:fld>
            <a:endParaRPr lang="en-US"/>
          </a:p>
        </p:txBody>
      </p:sp>
      <p:sp>
        <p:nvSpPr>
          <p:cNvPr id="6" name="Slide Number Placeholder 5">
            <a:extLst>
              <a:ext uri="{FF2B5EF4-FFF2-40B4-BE49-F238E27FC236}">
                <a16:creationId xmlns:a16="http://schemas.microsoft.com/office/drawing/2014/main" id="{5E92E2EB-BB91-534F-99AC-787B5745D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E903353-B7EC-AF47-B1A8-DCC03A862DAA}" type="slidenum">
              <a:rPr lang="en-US"/>
              <a:pPr>
                <a:defRPr/>
              </a:pPr>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fontAlgn="base">
        <a:lnSpc>
          <a:spcPct val="90000"/>
        </a:lnSpc>
        <a:spcBef>
          <a:spcPct val="0"/>
        </a:spcBef>
        <a:spcAft>
          <a:spcPct val="0"/>
        </a:spcAft>
        <a:defRPr sz="6000" b="1" kern="1200">
          <a:solidFill>
            <a:schemeClr val="bg1"/>
          </a:solidFill>
          <a:latin typeface="Franklin Gothic Heavy" panose="020B0603020102020204" pitchFamily="34" charset="0"/>
          <a:ea typeface="+mj-ea"/>
          <a:cs typeface="+mj-cs"/>
        </a:defRPr>
      </a:lvl1pPr>
      <a:lvl2pPr algn="l" rtl="0" fontAlgn="base">
        <a:lnSpc>
          <a:spcPct val="90000"/>
        </a:lnSpc>
        <a:spcBef>
          <a:spcPct val="0"/>
        </a:spcBef>
        <a:spcAft>
          <a:spcPct val="0"/>
        </a:spcAft>
        <a:defRPr sz="6000" b="1">
          <a:solidFill>
            <a:schemeClr val="bg1"/>
          </a:solidFill>
          <a:latin typeface="Franklin Gothic Heavy" panose="020B0603020102020204" pitchFamily="34" charset="0"/>
        </a:defRPr>
      </a:lvl2pPr>
      <a:lvl3pPr algn="l" rtl="0" fontAlgn="base">
        <a:lnSpc>
          <a:spcPct val="90000"/>
        </a:lnSpc>
        <a:spcBef>
          <a:spcPct val="0"/>
        </a:spcBef>
        <a:spcAft>
          <a:spcPct val="0"/>
        </a:spcAft>
        <a:defRPr sz="6000" b="1">
          <a:solidFill>
            <a:schemeClr val="bg1"/>
          </a:solidFill>
          <a:latin typeface="Franklin Gothic Heavy" panose="020B0603020102020204" pitchFamily="34" charset="0"/>
        </a:defRPr>
      </a:lvl3pPr>
      <a:lvl4pPr algn="l" rtl="0" fontAlgn="base">
        <a:lnSpc>
          <a:spcPct val="90000"/>
        </a:lnSpc>
        <a:spcBef>
          <a:spcPct val="0"/>
        </a:spcBef>
        <a:spcAft>
          <a:spcPct val="0"/>
        </a:spcAft>
        <a:defRPr sz="6000" b="1">
          <a:solidFill>
            <a:schemeClr val="bg1"/>
          </a:solidFill>
          <a:latin typeface="Franklin Gothic Heavy" panose="020B0603020102020204" pitchFamily="34" charset="0"/>
        </a:defRPr>
      </a:lvl4pPr>
      <a:lvl5pPr algn="l" rtl="0" fontAlgn="base">
        <a:lnSpc>
          <a:spcPct val="90000"/>
        </a:lnSpc>
        <a:spcBef>
          <a:spcPct val="0"/>
        </a:spcBef>
        <a:spcAft>
          <a:spcPct val="0"/>
        </a:spcAft>
        <a:defRPr sz="6000" b="1">
          <a:solidFill>
            <a:schemeClr val="bg1"/>
          </a:solidFill>
          <a:latin typeface="Franklin Gothic Heavy" panose="020B0603020102020204" pitchFamily="34" charset="0"/>
        </a:defRPr>
      </a:lvl5pPr>
      <a:lvl6pPr marL="457200" algn="l" rtl="0" fontAlgn="base">
        <a:lnSpc>
          <a:spcPct val="90000"/>
        </a:lnSpc>
        <a:spcBef>
          <a:spcPct val="0"/>
        </a:spcBef>
        <a:spcAft>
          <a:spcPct val="0"/>
        </a:spcAft>
        <a:defRPr sz="6000" b="1">
          <a:solidFill>
            <a:schemeClr val="bg1"/>
          </a:solidFill>
          <a:latin typeface="Franklin Gothic Heavy" panose="020B0603020102020204" pitchFamily="34" charset="0"/>
        </a:defRPr>
      </a:lvl6pPr>
      <a:lvl7pPr marL="914400" algn="l" rtl="0" fontAlgn="base">
        <a:lnSpc>
          <a:spcPct val="90000"/>
        </a:lnSpc>
        <a:spcBef>
          <a:spcPct val="0"/>
        </a:spcBef>
        <a:spcAft>
          <a:spcPct val="0"/>
        </a:spcAft>
        <a:defRPr sz="6000" b="1">
          <a:solidFill>
            <a:schemeClr val="bg1"/>
          </a:solidFill>
          <a:latin typeface="Franklin Gothic Heavy" panose="020B0603020102020204" pitchFamily="34" charset="0"/>
        </a:defRPr>
      </a:lvl7pPr>
      <a:lvl8pPr marL="1371600" algn="l" rtl="0" fontAlgn="base">
        <a:lnSpc>
          <a:spcPct val="90000"/>
        </a:lnSpc>
        <a:spcBef>
          <a:spcPct val="0"/>
        </a:spcBef>
        <a:spcAft>
          <a:spcPct val="0"/>
        </a:spcAft>
        <a:defRPr sz="6000" b="1">
          <a:solidFill>
            <a:schemeClr val="bg1"/>
          </a:solidFill>
          <a:latin typeface="Franklin Gothic Heavy" panose="020B0603020102020204" pitchFamily="34" charset="0"/>
        </a:defRPr>
      </a:lvl8pPr>
      <a:lvl9pPr marL="1828800" algn="l" rtl="0" fontAlgn="base">
        <a:lnSpc>
          <a:spcPct val="90000"/>
        </a:lnSpc>
        <a:spcBef>
          <a:spcPct val="0"/>
        </a:spcBef>
        <a:spcAft>
          <a:spcPct val="0"/>
        </a:spcAft>
        <a:defRPr sz="6000" b="1">
          <a:solidFill>
            <a:schemeClr val="bg1"/>
          </a:solidFill>
          <a:latin typeface="Franklin Gothic Heavy" panose="020B06030201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hyperlink" Target="https://books.google.com/books?id=UaEL-HI6v2YC"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cran.r-project.org/package=PSW"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cran.r-project.org/package=obsSens"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www.digitalspy.com/tv/ustv/news/a802939/sesame-street-dropping-three-classic-residen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tiff"/><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tiff"/><Relationship Id="rId4" Type="http://schemas.openxmlformats.org/officeDocument/2006/relationships/image" Target="../media/image19.tiff"/></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24.tiff"/><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82.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24.tiff"/><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24.tiff"/><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8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889B99CE-80C5-F54D-8489-3EBCC90CDBA5}"/>
              </a:ext>
            </a:extLst>
          </p:cNvPr>
          <p:cNvSpPr>
            <a:spLocks noGrp="1" noChangeArrowheads="1"/>
          </p:cNvSpPr>
          <p:nvPr>
            <p:ph type="ctrTitle"/>
          </p:nvPr>
        </p:nvSpPr>
        <p:spPr>
          <a:xfrm>
            <a:off x="0" y="1931988"/>
            <a:ext cx="12192000" cy="2387600"/>
          </a:xfrm>
        </p:spPr>
        <p:txBody>
          <a:bodyPr/>
          <a:lstStyle/>
          <a:p>
            <a:r>
              <a:rPr lang="en-US" altLang="en-US">
                <a:latin typeface="Franklin Gothic Medium" panose="020B0603020102020204" pitchFamily="34" charset="0"/>
              </a:rPr>
              <a:t>Improving Modern Techniques of Causal Inference</a:t>
            </a:r>
            <a:endParaRPr lang="en-US" altLang="en-US" sz="4800">
              <a:latin typeface="Franklin Gothic Medium" panose="020B0603020102020204" pitchFamily="34" charset="0"/>
            </a:endParaRPr>
          </a:p>
        </p:txBody>
      </p:sp>
      <p:sp>
        <p:nvSpPr>
          <p:cNvPr id="3" name="Subtitle 2">
            <a:extLst>
              <a:ext uri="{FF2B5EF4-FFF2-40B4-BE49-F238E27FC236}">
                <a16:creationId xmlns:a16="http://schemas.microsoft.com/office/drawing/2014/main" id="{58190611-D910-CB48-B2DC-7230DA4038C3}"/>
              </a:ext>
            </a:extLst>
          </p:cNvPr>
          <p:cNvSpPr>
            <a:spLocks noGrp="1"/>
          </p:cNvSpPr>
          <p:nvPr>
            <p:ph type="subTitle" idx="1"/>
          </p:nvPr>
        </p:nvSpPr>
        <p:spPr>
          <a:xfrm>
            <a:off x="1524000" y="4411663"/>
            <a:ext cx="9144000" cy="1655762"/>
          </a:xfrm>
        </p:spPr>
        <p:txBody>
          <a:bodyPr rtlCol="0">
            <a:normAutofit/>
          </a:bodyPr>
          <a:lstStyle/>
          <a:p>
            <a:pPr fontAlgn="auto">
              <a:spcAft>
                <a:spcPts val="0"/>
              </a:spcAft>
              <a:buFont typeface="Arial"/>
              <a:buNone/>
              <a:defRPr/>
            </a:pPr>
            <a:r>
              <a:rPr lang="en-US" spc="300" dirty="0">
                <a:solidFill>
                  <a:schemeClr val="bg1"/>
                </a:solidFill>
                <a:latin typeface="Franklin Gothic Medium" charset="0"/>
                <a:ea typeface="Franklin Gothic Medium" charset="0"/>
                <a:cs typeface="Franklin Gothic Medium" charset="0"/>
              </a:rPr>
              <a:t>Lucy D’Agostino McGowan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a:extLst>
              <a:ext uri="{FF2B5EF4-FFF2-40B4-BE49-F238E27FC236}">
                <a16:creationId xmlns:a16="http://schemas.microsoft.com/office/drawing/2014/main" id="{C5F697C1-0E85-2944-826F-1B8CFD912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777" name="Group 27">
            <a:extLst>
              <a:ext uri="{FF2B5EF4-FFF2-40B4-BE49-F238E27FC236}">
                <a16:creationId xmlns:a16="http://schemas.microsoft.com/office/drawing/2014/main" id="{F688C8A8-E5A3-AB45-A3BD-8014C31B16B6}"/>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3778" name="Group 28">
            <a:extLst>
              <a:ext uri="{FF2B5EF4-FFF2-40B4-BE49-F238E27FC236}">
                <a16:creationId xmlns:a16="http://schemas.microsoft.com/office/drawing/2014/main" id="{9D7AC914-3937-3A46-81F2-96102D66C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3779" name="Group 26">
            <a:extLst>
              <a:ext uri="{FF2B5EF4-FFF2-40B4-BE49-F238E27FC236}">
                <a16:creationId xmlns:a16="http://schemas.microsoft.com/office/drawing/2014/main" id="{2E3063EE-21DD-1748-8C83-DA5E53C6FB6F}"/>
              </a:ext>
            </a:extLst>
          </p:cNvPr>
          <p:cNvGrpSpPr>
            <a:grpSpLocks/>
          </p:cNvGrpSpPr>
          <p:nvPr/>
        </p:nvGrpSpPr>
        <p:grpSpPr bwMode="auto">
          <a:xfrm>
            <a:off x="2643188" y="1774825"/>
            <a:ext cx="6905625" cy="1554163"/>
            <a:chOff x="2375837" y="1774858"/>
            <a:chExt cx="6905525" cy="1554480"/>
          </a:xfrm>
        </p:grpSpPr>
        <p:grpSp>
          <p:nvGrpSpPr>
            <p:cNvPr id="203784" name="Group 24">
              <a:extLst>
                <a:ext uri="{FF2B5EF4-FFF2-40B4-BE49-F238E27FC236}">
                  <a16:creationId xmlns:a16="http://schemas.microsoft.com/office/drawing/2014/main" id="{B09483CD-D699-4847-BC41-E0656738E4F0}"/>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3785" name="Group 25">
              <a:extLst>
                <a:ext uri="{FF2B5EF4-FFF2-40B4-BE49-F238E27FC236}">
                  <a16:creationId xmlns:a16="http://schemas.microsoft.com/office/drawing/2014/main" id="{9F5A4351-53D0-D647-BBEE-10E5BE904702}"/>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3783" name="TextBox 5">
            <a:extLst>
              <a:ext uri="{FF2B5EF4-FFF2-40B4-BE49-F238E27FC236}">
                <a16:creationId xmlns:a16="http://schemas.microsoft.com/office/drawing/2014/main" id="{5CC05688-AE7B-6C4F-A362-879E9E9B0CA8}"/>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611CAC-4F1C-5B40-91FB-8F1F10F25686}"/>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827" name="TextBox 6">
            <a:extLst>
              <a:ext uri="{FF2B5EF4-FFF2-40B4-BE49-F238E27FC236}">
                <a16:creationId xmlns:a16="http://schemas.microsoft.com/office/drawing/2014/main" id="{10E3E8D2-A5F7-BE46-81F8-E9BA4E45BB9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5828" name="TextBox 7">
            <a:extLst>
              <a:ext uri="{FF2B5EF4-FFF2-40B4-BE49-F238E27FC236}">
                <a16:creationId xmlns:a16="http://schemas.microsoft.com/office/drawing/2014/main" id="{BDFDC7EF-463B-944D-99A4-A703917684F6}"/>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pic>
        <p:nvPicPr>
          <p:cNvPr id="205829" name="Picture 3">
            <a:extLst>
              <a:ext uri="{FF2B5EF4-FFF2-40B4-BE49-F238E27FC236}">
                <a16:creationId xmlns:a16="http://schemas.microsoft.com/office/drawing/2014/main" id="{67F951FA-1B54-7047-9CF7-4DA5BFDE0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a:extLst>
              <a:ext uri="{FF2B5EF4-FFF2-40B4-BE49-F238E27FC236}">
                <a16:creationId xmlns:a16="http://schemas.microsoft.com/office/drawing/2014/main" id="{64C04CC9-2452-DE4C-98D6-72ED3821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072DF7A-9C9F-204F-8AF9-C9B133A6A16A}"/>
              </a:ext>
            </a:extLst>
          </p:cNvPr>
          <p:cNvSpPr/>
          <p:nvPr/>
        </p:nvSpPr>
        <p:spPr>
          <a:xfrm>
            <a:off x="295275" y="123825"/>
            <a:ext cx="706438" cy="2847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11" name="Rectangle 10">
            <a:extLst>
              <a:ext uri="{FF2B5EF4-FFF2-40B4-BE49-F238E27FC236}">
                <a16:creationId xmlns:a16="http://schemas.microsoft.com/office/drawing/2014/main" id="{2B16AFB3-8AAE-694C-B304-4709DC1539F7}"/>
              </a:ext>
            </a:extLst>
          </p:cNvPr>
          <p:cNvSpPr/>
          <p:nvPr/>
        </p:nvSpPr>
        <p:spPr>
          <a:xfrm>
            <a:off x="292100" y="3095625"/>
            <a:ext cx="706438" cy="260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876" name="TextBox 11">
            <a:extLst>
              <a:ext uri="{FF2B5EF4-FFF2-40B4-BE49-F238E27FC236}">
                <a16:creationId xmlns:a16="http://schemas.microsoft.com/office/drawing/2014/main" id="{9F5E4545-038D-5048-89C7-F81BE82C494A}"/>
              </a:ext>
            </a:extLst>
          </p:cNvPr>
          <p:cNvSpPr txBox="1">
            <a:spLocks noChangeArrowheads="1"/>
          </p:cNvSpPr>
          <p:nvPr/>
        </p:nvSpPr>
        <p:spPr bwMode="auto">
          <a:xfrm rot="-5400000">
            <a:off x="-874712" y="1222375"/>
            <a:ext cx="2852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7877" name="TextBox 12">
            <a:extLst>
              <a:ext uri="{FF2B5EF4-FFF2-40B4-BE49-F238E27FC236}">
                <a16:creationId xmlns:a16="http://schemas.microsoft.com/office/drawing/2014/main" id="{7CF213DD-650E-1A4C-A8BA-C3697D96DDC9}"/>
              </a:ext>
            </a:extLst>
          </p:cNvPr>
          <p:cNvSpPr txBox="1">
            <a:spLocks noChangeArrowheads="1"/>
          </p:cNvSpPr>
          <p:nvPr/>
        </p:nvSpPr>
        <p:spPr bwMode="auto">
          <a:xfrm rot="-5400000">
            <a:off x="-751681" y="4075906"/>
            <a:ext cx="260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sp>
        <p:nvSpPr>
          <p:cNvPr id="207878" name="TextBox 13">
            <a:extLst>
              <a:ext uri="{FF2B5EF4-FFF2-40B4-BE49-F238E27FC236}">
                <a16:creationId xmlns:a16="http://schemas.microsoft.com/office/drawing/2014/main" id="{ABF388D1-5CB1-D84A-BD7A-919F8EF5FBFB}"/>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ATE pseudo population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1">
            <a:extLst>
              <a:ext uri="{FF2B5EF4-FFF2-40B4-BE49-F238E27FC236}">
                <a16:creationId xmlns:a16="http://schemas.microsoft.com/office/drawing/2014/main" id="{340845C6-483D-5246-B00E-A49D156F1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F1FDEEC-593D-1143-9BD3-2494E216084F}"/>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4" name="Rectangle 3">
            <a:extLst>
              <a:ext uri="{FF2B5EF4-FFF2-40B4-BE49-F238E27FC236}">
                <a16:creationId xmlns:a16="http://schemas.microsoft.com/office/drawing/2014/main" id="{02BA700E-E215-2243-906A-C9AF80DB7017}"/>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900" name="TextBox 4">
            <a:extLst>
              <a:ext uri="{FF2B5EF4-FFF2-40B4-BE49-F238E27FC236}">
                <a16:creationId xmlns:a16="http://schemas.microsoft.com/office/drawing/2014/main" id="{DE98B0A3-FC7F-3B45-8906-7CC406B39F5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8901" name="TextBox 5">
            <a:extLst>
              <a:ext uri="{FF2B5EF4-FFF2-40B4-BE49-F238E27FC236}">
                <a16:creationId xmlns:a16="http://schemas.microsoft.com/office/drawing/2014/main" id="{D60D6050-5279-4748-9B96-C931443F78A4}"/>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sp>
        <p:nvSpPr>
          <p:cNvPr id="208902" name="TextBox 6">
            <a:extLst>
              <a:ext uri="{FF2B5EF4-FFF2-40B4-BE49-F238E27FC236}">
                <a16:creationId xmlns:a16="http://schemas.microsoft.com/office/drawing/2014/main" id="{D186A625-6CFF-844E-AB53-16040BDC938C}"/>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ATO pseudo population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3009900" y="3724275"/>
            <a:ext cx="231775" cy="68103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241675" y="3200400"/>
            <a:ext cx="1746250" cy="523875"/>
          </a:xfrm>
          <a:prstGeom prst="rect">
            <a:avLst/>
          </a:prstGeom>
          <a:noFill/>
        </p:spPr>
        <p:txBody>
          <a:bodyPr>
            <a:spAutoFit/>
          </a:bodyPr>
          <a:lstStyle/>
          <a:p>
            <a:pPr eaLnBrk="1" fontAlgn="auto" hangingPunct="1">
              <a:spcBef>
                <a:spcPts val="0"/>
              </a:spcBef>
              <a:spcAft>
                <a:spcPts val="0"/>
              </a:spcAft>
              <a:defRPr/>
            </a:pPr>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847138" y="3200400"/>
            <a:ext cx="1579562"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4">
            <a:extLst>
              <a:ext uri="{FF2B5EF4-FFF2-40B4-BE49-F238E27FC236}">
                <a16:creationId xmlns:a16="http://schemas.microsoft.com/office/drawing/2014/main" id="{A1E7EA6F-6010-544A-8E46-58CD19B7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a:extLst>
              <a:ext uri="{FF2B5EF4-FFF2-40B4-BE49-F238E27FC236}">
                <a16:creationId xmlns:a16="http://schemas.microsoft.com/office/drawing/2014/main" id="{C9FA8F87-08BE-5245-B8F5-40101C1F55CE}"/>
              </a:ext>
            </a:extLst>
          </p:cNvPr>
          <p:cNvSpPr>
            <a:spLocks noGrp="1" noChangeArrowheads="1"/>
          </p:cNvSpPr>
          <p:nvPr>
            <p:ph type="title"/>
          </p:nvPr>
        </p:nvSpPr>
        <p:spPr/>
        <p:txBody>
          <a:bodyPr/>
          <a:lstStyle/>
          <a:p>
            <a:r>
              <a:rPr lang="en-US" altLang="en-US"/>
              <a:t>Standard errors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27">
            <a:extLst>
              <a:ext uri="{FF2B5EF4-FFF2-40B4-BE49-F238E27FC236}">
                <a16:creationId xmlns:a16="http://schemas.microsoft.com/office/drawing/2014/main" id="{582881C4-0E12-624B-895C-A4EF325F652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16066" name="Group 28">
            <a:extLst>
              <a:ext uri="{FF2B5EF4-FFF2-40B4-BE49-F238E27FC236}">
                <a16:creationId xmlns:a16="http://schemas.microsoft.com/office/drawing/2014/main" id="{8A675B19-9FD4-CD43-A630-FCA8711027CE}"/>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16067" name="Group 26">
            <a:extLst>
              <a:ext uri="{FF2B5EF4-FFF2-40B4-BE49-F238E27FC236}">
                <a16:creationId xmlns:a16="http://schemas.microsoft.com/office/drawing/2014/main" id="{384A46BC-5B4D-BA4D-85C7-3D26D5B4E98A}"/>
              </a:ext>
            </a:extLst>
          </p:cNvPr>
          <p:cNvGrpSpPr>
            <a:grpSpLocks/>
          </p:cNvGrpSpPr>
          <p:nvPr/>
        </p:nvGrpSpPr>
        <p:grpSpPr bwMode="auto">
          <a:xfrm>
            <a:off x="2643188" y="1774825"/>
            <a:ext cx="6905625" cy="1554163"/>
            <a:chOff x="2375837" y="1774858"/>
            <a:chExt cx="6905525" cy="1554480"/>
          </a:xfrm>
        </p:grpSpPr>
        <p:grpSp>
          <p:nvGrpSpPr>
            <p:cNvPr id="216072" name="Group 24">
              <a:extLst>
                <a:ext uri="{FF2B5EF4-FFF2-40B4-BE49-F238E27FC236}">
                  <a16:creationId xmlns:a16="http://schemas.microsoft.com/office/drawing/2014/main" id="{B6293836-C5E6-7E48-8FA2-BC194231F109}"/>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16073" name="Group 25">
              <a:extLst>
                <a:ext uri="{FF2B5EF4-FFF2-40B4-BE49-F238E27FC236}">
                  <a16:creationId xmlns:a16="http://schemas.microsoft.com/office/drawing/2014/main" id="{D55B31DD-CD68-244D-8A27-90EED6600E06}"/>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6071" name="TextBox 5">
            <a:extLst>
              <a:ext uri="{FF2B5EF4-FFF2-40B4-BE49-F238E27FC236}">
                <a16:creationId xmlns:a16="http://schemas.microsoft.com/office/drawing/2014/main" id="{0938D3D9-76C6-4D4C-A5A2-BCFD6671BFB2}"/>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9">
            <a:extLst>
              <a:ext uri="{FF2B5EF4-FFF2-40B4-BE49-F238E27FC236}">
                <a16:creationId xmlns:a16="http://schemas.microsoft.com/office/drawing/2014/main" id="{D2B38189-8ACC-B441-B6E5-7C9C85793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3C6EC27-51A8-9D4A-8961-0E2CD78671BC}"/>
              </a:ext>
            </a:extLst>
          </p:cNvPr>
          <p:cNvSpPr/>
          <p:nvPr/>
        </p:nvSpPr>
        <p:spPr>
          <a:xfrm>
            <a:off x="8759825" y="3352800"/>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a:cxnSpLocks/>
          </p:cNvCxnSpPr>
          <p:nvPr/>
        </p:nvCxnSpPr>
        <p:spPr>
          <a:xfrm>
            <a:off x="2981325" y="3352800"/>
            <a:ext cx="0" cy="95567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Picture 4">
            <a:extLst>
              <a:ext uri="{FF2B5EF4-FFF2-40B4-BE49-F238E27FC236}">
                <a16:creationId xmlns:a16="http://schemas.microsoft.com/office/drawing/2014/main" id="{CD145A6D-3191-2A4B-8FCE-F6AE0E32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a:extLst>
              <a:ext uri="{FF2B5EF4-FFF2-40B4-BE49-F238E27FC236}">
                <a16:creationId xmlns:a16="http://schemas.microsoft.com/office/drawing/2014/main" id="{646FE232-5ED9-7A4F-B4A7-752E2B44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0C1BCD2C-E945-8E4D-A9B3-A6928AC9A91D}"/>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FB8B5779-04BB-DD4D-86B2-9190A61B5B10}"/>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E2301011-F03D-F449-982C-24484EEE1422}"/>
              </a:ext>
            </a:extLst>
          </p:cNvPr>
          <p:cNvSpPr txBox="1">
            <a:spLocks noChangeArrowheads="1"/>
          </p:cNvSpPr>
          <p:nvPr/>
        </p:nvSpPr>
        <p:spPr bwMode="auto">
          <a:xfrm>
            <a:off x="1622425" y="3309938"/>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sp>
        <p:nvSpPr>
          <p:cNvPr id="11" name="TextBox 10">
            <a:extLst>
              <a:ext uri="{FF2B5EF4-FFF2-40B4-BE49-F238E27FC236}">
                <a16:creationId xmlns:a16="http://schemas.microsoft.com/office/drawing/2014/main" id="{11D794B0-B9C4-EE48-9B52-91EE0808703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3586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5998118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solidFill>
                  <a:schemeClr val="accent3"/>
                </a:solidFill>
              </a:rPr>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26332881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B2EC9-4A68-134D-AB30-815346D820C7}"/>
              </a:ext>
            </a:extLst>
          </p:cNvPr>
          <p:cNvPicPr>
            <a:picLocks noChangeAspect="1"/>
          </p:cNvPicPr>
          <p:nvPr/>
        </p:nvPicPr>
        <p:blipFill>
          <a:blip r:embed="rId3"/>
          <a:stretch>
            <a:fillRect/>
          </a:stretch>
        </p:blipFill>
        <p:spPr>
          <a:xfrm rot="21080587">
            <a:off x="927675" y="197223"/>
            <a:ext cx="7826534" cy="6858000"/>
          </a:xfrm>
          <a:prstGeom prst="rect">
            <a:avLst/>
          </a:prstGeom>
        </p:spPr>
      </p:pic>
      <p:sp>
        <p:nvSpPr>
          <p:cNvPr id="3" name="Rectangle 2">
            <a:extLst>
              <a:ext uri="{FF2B5EF4-FFF2-40B4-BE49-F238E27FC236}">
                <a16:creationId xmlns:a16="http://schemas.microsoft.com/office/drawing/2014/main" id="{F9D25E46-A00C-D64D-9918-3602D14DD2EF}"/>
              </a:ext>
            </a:extLst>
          </p:cNvPr>
          <p:cNvSpPr/>
          <p:nvPr/>
        </p:nvSpPr>
        <p:spPr>
          <a:xfrm rot="21060746">
            <a:off x="5544667" y="5880160"/>
            <a:ext cx="2306129" cy="24856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282FB6B6-1A2D-314C-909E-B4DE8F2A67B1}"/>
              </a:ext>
            </a:extLst>
          </p:cNvPr>
          <p:cNvSpPr/>
          <p:nvPr/>
        </p:nvSpPr>
        <p:spPr>
          <a:xfrm rot="21060746">
            <a:off x="2766728" y="6614250"/>
            <a:ext cx="914360" cy="228839"/>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1389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5776785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extLst>
      <p:ext uri="{BB962C8B-B14F-4D97-AF65-F5344CB8AC3E}">
        <p14:creationId xmlns:p14="http://schemas.microsoft.com/office/powerpoint/2010/main" val="1491014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extLst>
      <p:ext uri="{BB962C8B-B14F-4D97-AF65-F5344CB8AC3E}">
        <p14:creationId xmlns:p14="http://schemas.microsoft.com/office/powerpoint/2010/main" val="33790269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solidFill>
                  <a:schemeClr val="accent3"/>
                </a:solidFill>
              </a:rPr>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2125588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F62B4-D4C7-EA4D-975A-D3A1B12A62E4}"/>
              </a:ext>
            </a:extLst>
          </p:cNvPr>
          <p:cNvPicPr>
            <a:picLocks noChangeAspect="1"/>
          </p:cNvPicPr>
          <p:nvPr/>
        </p:nvPicPr>
        <p:blipFill>
          <a:blip r:embed="rId3"/>
          <a:stretch>
            <a:fillRect/>
          </a:stretch>
        </p:blipFill>
        <p:spPr>
          <a:xfrm>
            <a:off x="259976" y="236817"/>
            <a:ext cx="6344942" cy="2291229"/>
          </a:xfrm>
          <a:prstGeom prst="rect">
            <a:avLst/>
          </a:prstGeom>
        </p:spPr>
      </p:pic>
      <p:pic>
        <p:nvPicPr>
          <p:cNvPr id="3" name="Picture 2">
            <a:extLst>
              <a:ext uri="{FF2B5EF4-FFF2-40B4-BE49-F238E27FC236}">
                <a16:creationId xmlns:a16="http://schemas.microsoft.com/office/drawing/2014/main" id="{36B53D63-B24F-CE45-BE9D-41CAA1096245}"/>
              </a:ext>
            </a:extLst>
          </p:cNvPr>
          <p:cNvPicPr>
            <a:picLocks noChangeAspect="1"/>
          </p:cNvPicPr>
          <p:nvPr/>
        </p:nvPicPr>
        <p:blipFill>
          <a:blip r:embed="rId4"/>
          <a:stretch>
            <a:fillRect/>
          </a:stretch>
        </p:blipFill>
        <p:spPr>
          <a:xfrm>
            <a:off x="1042318" y="3183963"/>
            <a:ext cx="11125200" cy="2959100"/>
          </a:xfrm>
          <a:prstGeom prst="rect">
            <a:avLst/>
          </a:prstGeom>
        </p:spPr>
      </p:pic>
      <p:sp>
        <p:nvSpPr>
          <p:cNvPr id="11" name="Arc 10">
            <a:extLst>
              <a:ext uri="{FF2B5EF4-FFF2-40B4-BE49-F238E27FC236}">
                <a16:creationId xmlns:a16="http://schemas.microsoft.com/office/drawing/2014/main" id="{79C9A1A0-F85D-FA47-9144-BA1C9A20280D}"/>
              </a:ext>
            </a:extLst>
          </p:cNvPr>
          <p:cNvSpPr/>
          <p:nvPr/>
        </p:nvSpPr>
        <p:spPr>
          <a:xfrm>
            <a:off x="6472517" y="1258791"/>
            <a:ext cx="2599764" cy="2312894"/>
          </a:xfrm>
          <a:prstGeom prst="arc">
            <a:avLst/>
          </a:pr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38516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a:extLst>
              <a:ext uri="{FF2B5EF4-FFF2-40B4-BE49-F238E27FC236}">
                <a16:creationId xmlns:a16="http://schemas.microsoft.com/office/drawing/2014/main" id="{6E528E33-042C-624E-A1BF-C9AC7368093C}"/>
              </a:ext>
            </a:extLst>
          </p:cNvPr>
          <p:cNvSpPr>
            <a:spLocks noGrp="1" noChangeArrowheads="1"/>
          </p:cNvSpPr>
          <p:nvPr>
            <p:ph type="title"/>
          </p:nvPr>
        </p:nvSpPr>
        <p:spPr/>
        <p:txBody>
          <a:bodyPr/>
          <a:lstStyle/>
          <a:p>
            <a:r>
              <a:rPr lang="en-US" altLang="en-US" sz="11500"/>
              <a:t>Q</a:t>
            </a:r>
            <a:r>
              <a:rPr lang="en-US" altLang="en-US" sz="9600">
                <a:solidFill>
                  <a:schemeClr val="accent1"/>
                </a:solidFill>
              </a:rPr>
              <a:t>&amp;</a:t>
            </a:r>
            <a:r>
              <a:rPr lang="en-US" altLang="en-US" sz="11500"/>
              <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07664F74-B394-134C-88C5-81B4E3F30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932454"/>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773" name="TextBox 6">
            <a:extLst>
              <a:ext uri="{FF2B5EF4-FFF2-40B4-BE49-F238E27FC236}">
                <a16:creationId xmlns:a16="http://schemas.microsoft.com/office/drawing/2014/main" id="{9974B44B-061B-924D-95D5-FC073CDA5834}"/>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32774" name="Picture 7">
            <a:extLst>
              <a:ext uri="{FF2B5EF4-FFF2-40B4-BE49-F238E27FC236}">
                <a16:creationId xmlns:a16="http://schemas.microsoft.com/office/drawing/2014/main" id="{F69DE3DF-ADB8-D149-BBE2-A6A18FA479E8}"/>
              </a:ext>
            </a:extLst>
          </p:cNvPr>
          <p:cNvSpPr>
            <a:spLocks noChangeAspect="1" noChangeArrowheads="1"/>
          </p:cNvSpPr>
          <p:nvPr/>
        </p:nvSpPr>
        <p:spPr bwMode="auto">
          <a:xfrm rot="-378640">
            <a:off x="736600" y="-6064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2782"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5938DD9D-F96E-6045-992F-3E4CBFEAA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29933">
            <a:off x="718261" y="-615996"/>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B856109-DA46-E24C-938C-ACE10EE49A91}"/>
              </a:ext>
            </a:extLst>
          </p:cNvPr>
          <p:cNvSpPr/>
          <p:nvPr/>
        </p:nvSpPr>
        <p:spPr>
          <a:xfrm rot="21203061">
            <a:off x="2870200" y="30321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88D6C24D-2C0D-6A49-A672-B3AB499A5EF8}"/>
              </a:ext>
            </a:extLst>
          </p:cNvPr>
          <p:cNvSpPr/>
          <p:nvPr/>
        </p:nvSpPr>
        <p:spPr>
          <a:xfrm rot="21203061">
            <a:off x="2227263" y="32353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920202D-A629-F346-BA17-2BE1E4277938}"/>
              </a:ext>
            </a:extLst>
          </p:cNvPr>
          <p:cNvSpPr/>
          <p:nvPr/>
        </p:nvSpPr>
        <p:spPr>
          <a:xfrm rot="21203061">
            <a:off x="2230438" y="34575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1400C09-FBDA-E543-9A9D-CD40564D1E19}"/>
              </a:ext>
            </a:extLst>
          </p:cNvPr>
          <p:cNvSpPr/>
          <p:nvPr/>
        </p:nvSpPr>
        <p:spPr>
          <a:xfrm rot="21203061">
            <a:off x="2236788" y="37830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F11F34-7E2F-C140-9080-F3A1AD574624}"/>
              </a:ext>
            </a:extLst>
          </p:cNvPr>
          <p:cNvSpPr/>
          <p:nvPr/>
        </p:nvSpPr>
        <p:spPr>
          <a:xfrm rot="21203061">
            <a:off x="5911850" y="34480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24E09E09-0618-6241-97C8-EADB27C4B91B}"/>
              </a:ext>
            </a:extLst>
          </p:cNvPr>
          <p:cNvSpPr/>
          <p:nvPr/>
        </p:nvSpPr>
        <p:spPr>
          <a:xfrm rot="21203061">
            <a:off x="2224088" y="39084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911A808F-79EB-EA4D-8E65-711193003E7D}"/>
              </a:ext>
            </a:extLst>
          </p:cNvPr>
          <p:cNvSpPr>
            <a:spLocks noGrp="1" noChangeArrowheads="1"/>
          </p:cNvSpPr>
          <p:nvPr>
            <p:ph type="title"/>
          </p:nvPr>
        </p:nvSpPr>
        <p:spPr/>
        <p:txBody>
          <a:bodyPr/>
          <a:lstStyle/>
          <a:p>
            <a:r>
              <a:rPr lang="en-US" altLang="en-US"/>
              <a:t>References</a:t>
            </a:r>
          </a:p>
        </p:txBody>
      </p:sp>
      <p:sp>
        <p:nvSpPr>
          <p:cNvPr id="224258" name="Content Placeholder 2">
            <a:extLst>
              <a:ext uri="{FF2B5EF4-FFF2-40B4-BE49-F238E27FC236}">
                <a16:creationId xmlns:a16="http://schemas.microsoft.com/office/drawing/2014/main" id="{F73926DE-DC04-8A4C-B924-3412985630BF}"/>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Austin, Peter C. 2009. “Balance diagnostics for comparing the distribution of baseline covariates between treatment groups in propensity-score matched samples.” </a:t>
            </a:r>
            <a:r>
              <a:rPr lang="en-US" altLang="en-US" sz="1600" i="1"/>
              <a:t>Statistics in Medicine</a:t>
            </a:r>
            <a:r>
              <a:rPr lang="en-US" altLang="en-US" sz="1600"/>
              <a:t> 28 (25): 3083–3107.</a:t>
            </a:r>
          </a:p>
          <a:p>
            <a:pPr marL="0" indent="0">
              <a:buFont typeface="Arial" panose="020B0604020202020204" pitchFamily="34" charset="0"/>
              <a:buNone/>
            </a:pPr>
            <a:r>
              <a:rPr lang="en-US" altLang="en-US" sz="1600"/>
              <a:t>Austin, Peter C, and Elizabeth A Stuart. 2015. “Moving towards best practice when using inverse probability of treatment weighting (IPTW) using the propensity score to estimate causal treatment effects in observational studies.” </a:t>
            </a:r>
            <a:r>
              <a:rPr lang="en-US" altLang="en-US" sz="1600" i="1"/>
              <a:t>Statistics in Medicine</a:t>
            </a:r>
            <a:r>
              <a:rPr lang="en-US" altLang="en-US" sz="1600"/>
              <a:t> 34 (28): 3661–79.</a:t>
            </a:r>
          </a:p>
          <a:p>
            <a:pPr marL="0" indent="0">
              <a:buFont typeface="Arial" panose="020B0604020202020204" pitchFamily="34" charset="0"/>
              <a:buNone/>
            </a:pPr>
            <a:r>
              <a:rPr lang="en-US" altLang="en-US" sz="1600"/>
              <a:t>Bang, Heejung, and James M Robins. 2005. “Doubly Robust Estimation in Missing Data and Causal Inference Models.” </a:t>
            </a:r>
            <a:r>
              <a:rPr lang="en-US" altLang="en-US" sz="1600" i="1"/>
              <a:t>Biometrics</a:t>
            </a:r>
            <a:r>
              <a:rPr lang="en-US" altLang="en-US" sz="1600"/>
              <a:t> 61 (4): 962–73.</a:t>
            </a:r>
          </a:p>
          <a:p>
            <a:pPr marL="0" indent="0">
              <a:buFont typeface="Arial" panose="020B0604020202020204" pitchFamily="34" charset="0"/>
              <a:buNone/>
            </a:pPr>
            <a:r>
              <a:rPr lang="en-US" altLang="en-US" sz="1600"/>
              <a:t>Belle, G. van. 2011. </a:t>
            </a:r>
            <a:r>
              <a:rPr lang="en-US" altLang="en-US" sz="1600" i="1"/>
              <a:t>Statistical Rules of Thumb</a:t>
            </a:r>
            <a:r>
              <a:rPr lang="en-US" altLang="en-US" sz="1600"/>
              <a:t>. Wiley Series in Probability and Statistics. Wiley. </a:t>
            </a:r>
            <a:r>
              <a:rPr lang="en-US" altLang="en-US" sz="1600">
                <a:hlinkClick r:id="rId3"/>
              </a:rPr>
              <a:t>https://books.google.com/books?id=UaEL-HI6v2YC</a:t>
            </a:r>
            <a:r>
              <a:rPr lang="en-US" altLang="en-US" sz="1600"/>
              <a:t>.</a:t>
            </a:r>
          </a:p>
          <a:p>
            <a:pPr marL="0" indent="0">
              <a:buFont typeface="Arial" panose="020B0604020202020204" pitchFamily="34" charset="0"/>
              <a:buNone/>
            </a:pPr>
            <a:r>
              <a:rPr lang="en-US" altLang="en-US" sz="1600"/>
              <a:t>Bross, IDJ. 1966. “Spurious effects from an extraneous variable.” </a:t>
            </a:r>
            <a:r>
              <a:rPr lang="en-US" altLang="en-US" sz="1600" i="1"/>
              <a:t>Journal of Chronic Diseases</a:t>
            </a:r>
            <a:r>
              <a:rPr lang="en-US" altLang="en-US" sz="1600"/>
              <a:t>.</a:t>
            </a:r>
          </a:p>
          <a:p>
            <a:pPr marL="0" indent="0">
              <a:buFont typeface="Arial" panose="020B0604020202020204" pitchFamily="34" charset="0"/>
              <a:buNone/>
            </a:pPr>
            <a:r>
              <a:rPr lang="en-US" altLang="en-US" sz="1600"/>
              <a:t>Brumback, Babette A, Miguel A Hernán, Sebastien J P A Haneuse, and James M Robins. 2004. “Sensitivity analyses for unmeasured confounding assuming a marginal structural model for repeated measures.” </a:t>
            </a:r>
            <a:r>
              <a:rPr lang="en-US" altLang="en-US" sz="1600" i="1"/>
              <a:t>Statistics in Medicine</a:t>
            </a:r>
            <a:r>
              <a:rPr lang="en-US" altLang="en-US" sz="1600"/>
              <a:t> 23 (5): 749–67.</a:t>
            </a:r>
          </a:p>
          <a:p>
            <a:pPr marL="0" indent="0">
              <a:buFont typeface="Arial" panose="020B0604020202020204" pitchFamily="34" charset="0"/>
              <a:buNone/>
            </a:pPr>
            <a:r>
              <a:rPr lang="en-US" altLang="en-US" sz="1600"/>
              <a:t>Busso, Matias, John DiNardo, and Justin McCrary. 2009. “Finite sample properties of semiparametric estimators of average treatment effects.” </a:t>
            </a:r>
            <a:r>
              <a:rPr lang="en-US" altLang="en-US" sz="1600" i="1"/>
              <a:t>Forthcoming in the Journal of Business and Economic Statistics</a:t>
            </a:r>
            <a:r>
              <a:rPr lang="en-US" altLang="en-US" sz="1600"/>
              <a: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a:extLst>
              <a:ext uri="{FF2B5EF4-FFF2-40B4-BE49-F238E27FC236}">
                <a16:creationId xmlns:a16="http://schemas.microsoft.com/office/drawing/2014/main" id="{9D5764C2-5007-FE44-A723-5DE93EE616EC}"/>
              </a:ext>
            </a:extLst>
          </p:cNvPr>
          <p:cNvSpPr>
            <a:spLocks noGrp="1" noChangeArrowheads="1"/>
          </p:cNvSpPr>
          <p:nvPr>
            <p:ph type="title"/>
          </p:nvPr>
        </p:nvSpPr>
        <p:spPr/>
        <p:txBody>
          <a:bodyPr/>
          <a:lstStyle/>
          <a:p>
            <a:r>
              <a:rPr lang="en-US" altLang="en-US"/>
              <a:t>References</a:t>
            </a:r>
          </a:p>
        </p:txBody>
      </p:sp>
      <p:sp>
        <p:nvSpPr>
          <p:cNvPr id="226306" name="Content Placeholder 2">
            <a:extLst>
              <a:ext uri="{FF2B5EF4-FFF2-40B4-BE49-F238E27FC236}">
                <a16:creationId xmlns:a16="http://schemas.microsoft.com/office/drawing/2014/main" id="{88EB2BDD-5417-FE4C-A879-10B1513AE9B0}"/>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2014. “New Evidence on the Finite Sample Properties of Propensity Score Reweighting and Matching Estimators.” </a:t>
            </a:r>
            <a:r>
              <a:rPr lang="en-US" altLang="en-US" sz="1600" i="1"/>
              <a:t>Review of Economics and Statistics</a:t>
            </a:r>
            <a:r>
              <a:rPr lang="en-US" altLang="en-US" sz="1600"/>
              <a:t> 96 (5): 885–97.</a:t>
            </a:r>
          </a:p>
          <a:p>
            <a:pPr marL="0" indent="0">
              <a:buFont typeface="Arial" panose="020B0604020202020204" pitchFamily="34" charset="0"/>
              <a:buNone/>
            </a:pPr>
            <a:r>
              <a:rPr lang="en-US" altLang="en-US" sz="1600"/>
              <a:t>Connors, A F, T Speroff, N V Dawson, and C Thomas. 1996. “The effectiveness of right heart catheterization in the initial care of critically III patients.” </a:t>
            </a:r>
            <a:r>
              <a:rPr lang="en-US" altLang="en-US" sz="1600" i="1"/>
              <a:t>Jama</a:t>
            </a:r>
            <a:r>
              <a:rPr lang="en-US" altLang="en-US" sz="1600"/>
              <a:t>.</a:t>
            </a:r>
          </a:p>
          <a:p>
            <a:pPr marL="0" indent="0">
              <a:buFont typeface="Arial" panose="020B0604020202020204" pitchFamily="34" charset="0"/>
              <a:buNone/>
            </a:pPr>
            <a:r>
              <a:rPr lang="en-US" altLang="en-US" sz="1600"/>
              <a:t>Cornfield, J, W Haenszel, E C Hammond, A M Lilienfeld, M B Shimkin, and E L Wynder. 1959. “Smoking and lung cancer: recent evidence and a discussion of some questions.” </a:t>
            </a:r>
            <a:r>
              <a:rPr lang="en-US" altLang="en-US" sz="1600" i="1"/>
              <a:t>Journal of the National Cancer Institute</a:t>
            </a:r>
            <a:r>
              <a:rPr lang="en-US" altLang="en-US" sz="1600"/>
              <a:t> 22 (1): 173–203.</a:t>
            </a:r>
          </a:p>
          <a:p>
            <a:pPr marL="0" indent="0">
              <a:buFont typeface="Arial" panose="020B0604020202020204" pitchFamily="34" charset="0"/>
              <a:buNone/>
            </a:pPr>
            <a:r>
              <a:rPr lang="en-US" altLang="en-US" sz="1600"/>
              <a:t>Crump, R K, V J Hotz, G W Imbens, and O A Mitnik. 2009. “Dealing with limited overlap in estimation of average treatment effects.” </a:t>
            </a:r>
            <a:r>
              <a:rPr lang="en-US" altLang="en-US" sz="1600" i="1"/>
              <a:t>Biometrika</a:t>
            </a:r>
            <a:r>
              <a:rPr lang="en-US" altLang="en-US" sz="1600"/>
              <a:t> 96 (1): 187–99.</a:t>
            </a:r>
          </a:p>
          <a:p>
            <a:pPr marL="0" indent="0">
              <a:buFont typeface="Arial" panose="020B0604020202020204" pitchFamily="34" charset="0"/>
              <a:buNone/>
            </a:pPr>
            <a:r>
              <a:rPr lang="en-US" altLang="en-US" sz="1600"/>
              <a:t>Ding, Peng, and Tyler J VanderWeele. 2016. “Sensitivity Analysis Without Assumptions.” </a:t>
            </a:r>
            <a:r>
              <a:rPr lang="en-US" altLang="en-US" sz="1600" i="1"/>
              <a:t>Epidemiology (Cambridge, Mass.)</a:t>
            </a:r>
            <a:r>
              <a:rPr lang="en-US" altLang="en-US" sz="1600"/>
              <a:t> 27 (3): 368–77.</a:t>
            </a:r>
          </a:p>
          <a:p>
            <a:pPr marL="0" indent="0">
              <a:buFont typeface="Arial" panose="020B0604020202020204" pitchFamily="34" charset="0"/>
              <a:buNone/>
            </a:pPr>
            <a:r>
              <a:rPr lang="en-US" altLang="en-US" sz="1600"/>
              <a:t>D’Agostino, R B. 1998. “Propensity score methods for bias reduction in the comparison of a treatment to a non-randomized control group.” </a:t>
            </a:r>
            <a:r>
              <a:rPr lang="en-US" altLang="en-US" sz="1600" i="1"/>
              <a:t>Statistics in Medicine</a:t>
            </a:r>
            <a:r>
              <a:rPr lang="en-US" altLang="en-US" sz="1600"/>
              <a:t> 17 (19): 2265–81.</a:t>
            </a:r>
          </a:p>
          <a:p>
            <a:pPr marL="0" indent="0">
              <a:buFont typeface="Arial" panose="020B0604020202020204" pitchFamily="34" charset="0"/>
              <a:buNone/>
            </a:pPr>
            <a:r>
              <a:rPr lang="en-US" altLang="en-US" sz="1600"/>
              <a:t>Freedman, David A, and Richard A Berk. 2008. “Weighting regressions by propensity scores.” </a:t>
            </a:r>
            <a:r>
              <a:rPr lang="en-US" altLang="en-US" sz="1600" i="1"/>
              <a:t>Evaluation Review</a:t>
            </a:r>
            <a:r>
              <a:rPr lang="en-US" altLang="en-US" sz="1600"/>
              <a:t> 32 (4): 392–409.</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6CFFAC8E-97DF-FB44-AAE2-0B51E22B2EE9}"/>
              </a:ext>
            </a:extLst>
          </p:cNvPr>
          <p:cNvSpPr>
            <a:spLocks noGrp="1" noChangeArrowheads="1"/>
          </p:cNvSpPr>
          <p:nvPr>
            <p:ph type="title"/>
          </p:nvPr>
        </p:nvSpPr>
        <p:spPr/>
        <p:txBody>
          <a:bodyPr/>
          <a:lstStyle/>
          <a:p>
            <a:r>
              <a:rPr lang="en-US" altLang="en-US"/>
              <a:t>References</a:t>
            </a:r>
          </a:p>
        </p:txBody>
      </p:sp>
      <p:sp>
        <p:nvSpPr>
          <p:cNvPr id="228354" name="Content Placeholder 2">
            <a:extLst>
              <a:ext uri="{FF2B5EF4-FFF2-40B4-BE49-F238E27FC236}">
                <a16:creationId xmlns:a16="http://schemas.microsoft.com/office/drawing/2014/main" id="{E6EB1284-3ED4-E548-AE2B-C3EEFB63745B}"/>
              </a:ext>
            </a:extLst>
          </p:cNvPr>
          <p:cNvSpPr>
            <a:spLocks noGrp="1" noChangeArrowheads="1"/>
          </p:cNvSpPr>
          <p:nvPr>
            <p:ph idx="1"/>
          </p:nvPr>
        </p:nvSpPr>
        <p:spPr/>
        <p:txBody>
          <a:bodyPr>
            <a:normAutofit lnSpcReduction="10000"/>
          </a:bodyPr>
          <a:lstStyle/>
          <a:p>
            <a:pPr marL="0" indent="0">
              <a:buFont typeface="Arial" panose="020B0604020202020204" pitchFamily="34" charset="0"/>
              <a:buNone/>
            </a:pPr>
            <a:r>
              <a:rPr lang="en-US" altLang="en-US" sz="1600"/>
              <a:t>Funk, Michele Jonsson, Daniel Westreich, Chris Wiesen, Til Stürmer, M Alan Brookhart, and Marie Davidian. 2011. “Doubly Robust Estimation of Causal Effects.” </a:t>
            </a:r>
            <a:r>
              <a:rPr lang="en-US" altLang="en-US" sz="1600" i="1"/>
              <a:t>American Journal of Epidemiology</a:t>
            </a:r>
            <a:r>
              <a:rPr lang="en-US" altLang="en-US" sz="1600"/>
              <a:t> 173 (7): 761–67.</a:t>
            </a:r>
          </a:p>
          <a:p>
            <a:pPr marL="0" indent="0">
              <a:buFont typeface="Arial" panose="020B0604020202020204" pitchFamily="34" charset="0"/>
              <a:buNone/>
            </a:pPr>
            <a:r>
              <a:rPr lang="en-US" altLang="en-US" sz="1600"/>
              <a:t>Greenland, Sander. 1998. “The sensitivity of a sensitivity analysis.” </a:t>
            </a:r>
            <a:r>
              <a:rPr lang="en-US" altLang="en-US" sz="1600" i="1"/>
              <a:t>1997 Proceedings of the Biometrics Section American Statistica Association</a:t>
            </a:r>
            <a:r>
              <a:rPr lang="en-US" altLang="en-US" sz="1600"/>
              <a:t>, 19–21.</a:t>
            </a:r>
          </a:p>
          <a:p>
            <a:pPr marL="0" indent="0">
              <a:buFont typeface="Arial" panose="020B0604020202020204" pitchFamily="34" charset="0"/>
              <a:buNone/>
            </a:pPr>
            <a:r>
              <a:rPr lang="en-US" altLang="en-US" sz="1600"/>
              <a:t>———. 2001. “Sensitivity Analysis, Monte Carlo Risk Analysis, and Bayesian Uncertainty Assessment.” </a:t>
            </a:r>
            <a:r>
              <a:rPr lang="en-US" altLang="en-US" sz="1600" i="1"/>
              <a:t>Risk Analysis</a:t>
            </a:r>
            <a:r>
              <a:rPr lang="en-US" altLang="en-US" sz="1600"/>
              <a:t> 21 (4): 579–84.</a:t>
            </a:r>
          </a:p>
          <a:p>
            <a:pPr marL="0" indent="0">
              <a:buFont typeface="Arial" panose="020B0604020202020204" pitchFamily="34" charset="0"/>
              <a:buNone/>
            </a:pPr>
            <a:r>
              <a:rPr lang="en-US" altLang="en-US" sz="1600"/>
              <a:t>———. 2003. “The Impact of Prior Distributions for Uncontrolled Confounding and Response Bias.” </a:t>
            </a:r>
            <a:r>
              <a:rPr lang="en-US" altLang="en-US" sz="1600" i="1"/>
              <a:t>Journal of the American Statistical Association</a:t>
            </a:r>
            <a:r>
              <a:rPr lang="en-US" altLang="en-US" sz="1600"/>
              <a:t> 98 (461): 47–54.</a:t>
            </a:r>
          </a:p>
          <a:p>
            <a:pPr marL="0" indent="0">
              <a:buFont typeface="Arial" panose="020B0604020202020204" pitchFamily="34" charset="0"/>
              <a:buNone/>
            </a:pPr>
            <a:r>
              <a:rPr lang="en-US" altLang="en-US" sz="1600"/>
              <a:t>———. 2005. “Multiple-bias modelling for analysis of observational data.” </a:t>
            </a:r>
            <a:r>
              <a:rPr lang="en-US" altLang="en-US" sz="1600" i="1"/>
              <a:t>Journal of the Royal Statistical Society: Series A (Statistics in Society)</a:t>
            </a:r>
            <a:r>
              <a:rPr lang="en-US" altLang="en-US" sz="1600"/>
              <a:t> 168 (2): 267–306.</a:t>
            </a:r>
          </a:p>
          <a:p>
            <a:pPr marL="0" indent="0">
              <a:buFont typeface="Arial" panose="020B0604020202020204" pitchFamily="34" charset="0"/>
              <a:buNone/>
            </a:pPr>
            <a:r>
              <a:rPr lang="en-US" altLang="en-US" sz="1600"/>
              <a:t>Groenwold, Rolf H H, Anna M M Van Deursen, Arno W Hoes, and Eelko Hak. 2008. “Poor Quality of Reporting Confounding Bias in Observational Intervention Studies: A Systematic Review.” </a:t>
            </a:r>
            <a:r>
              <a:rPr lang="en-US" altLang="en-US" sz="1600" i="1"/>
              <a:t>Annals of Epidemiology</a:t>
            </a:r>
            <a:r>
              <a:rPr lang="en-US" altLang="en-US" sz="1600"/>
              <a:t> 18 (10): 746–51.</a:t>
            </a:r>
          </a:p>
          <a:p>
            <a:pPr marL="0" indent="0">
              <a:buFont typeface="Arial" panose="020B0604020202020204" pitchFamily="34" charset="0"/>
              <a:buNone/>
            </a:pPr>
            <a:r>
              <a:rPr lang="en-US" altLang="en-US" sz="1600"/>
              <a:t>Groenwold, Rolf H H, Frank Vries, Anthonius Boer, Wiebe R Pestman, Frans H Rutten, Arno W Hoes, and Olaf H Klungel. 2011. “Balance measures for propensity score methods: a clinical example on beta-agonist use and the risk of myocardial infarction.” </a:t>
            </a:r>
            <a:r>
              <a:rPr lang="en-US" altLang="en-US" sz="1600" i="1"/>
              <a:t>Pharmacoepidemiology and Drug Safety</a:t>
            </a:r>
            <a:r>
              <a:rPr lang="en-US" altLang="en-US" sz="1600"/>
              <a:t> 20 (11): 1130–7.</a:t>
            </a:r>
          </a:p>
          <a:p>
            <a:pPr marL="0" indent="0">
              <a:buFont typeface="Arial" panose="020B0604020202020204" pitchFamily="34" charset="0"/>
              <a:buNone/>
            </a:pPr>
            <a:endParaRPr lang="en-US" altLang="en-US" sz="16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C4A49C08-B379-E94E-BD91-EF60AC50BE7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fontAlgn="auto">
              <a:spcAft>
                <a:spcPts val="0"/>
              </a:spcAft>
              <a:buFont typeface="Arial"/>
              <a:buNone/>
              <a:defRPr/>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fontAlgn="auto">
              <a:spcAft>
                <a:spcPts val="0"/>
              </a:spcAft>
              <a:buFont typeface="Arial"/>
              <a:buNone/>
              <a:defRPr/>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fontAlgn="auto">
              <a:spcAft>
                <a:spcPts val="0"/>
              </a:spcAft>
              <a:buFont typeface="Arial"/>
              <a:buNone/>
              <a:defRPr/>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fontAlgn="auto">
              <a:spcAft>
                <a:spcPts val="0"/>
              </a:spcAft>
              <a:buFont typeface="Arial"/>
              <a:buNone/>
              <a:defRPr/>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fontAlgn="auto">
              <a:spcAft>
                <a:spcPts val="0"/>
              </a:spcAft>
              <a:buFont typeface="Arial"/>
              <a:buNone/>
              <a:defRPr/>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fontAlgn="auto">
              <a:spcAft>
                <a:spcPts val="0"/>
              </a:spcAft>
              <a:buFont typeface="Arial"/>
              <a:buNone/>
              <a:defRPr/>
            </a:pPr>
            <a:r>
              <a:rPr lang="en-US" sz="2900" dirty="0" err="1"/>
              <a:t>Joffe</a:t>
            </a:r>
            <a:r>
              <a:rPr lang="en-US" sz="2900" dirty="0"/>
              <a:t>, Marshall M, Thomas R Ten Have, Harold I Feldman, and Stephen E Kimmel. 2004. “Model Selection, Confounder</a:t>
            </a:r>
          </a:p>
          <a:p>
            <a:pPr marL="0" indent="0" fontAlgn="auto">
              <a:spcAft>
                <a:spcPts val="0"/>
              </a:spcAft>
              <a:buFont typeface="Arial"/>
              <a:buNone/>
              <a:defRPr/>
            </a:pPr>
            <a:r>
              <a:rPr lang="en-US" sz="2900" dirty="0"/>
              <a:t> Control, and Marginal Structural Models.” </a:t>
            </a:r>
            <a:r>
              <a:rPr lang="en-US" sz="2900" i="1" dirty="0"/>
              <a:t>The American Statistician</a:t>
            </a:r>
            <a:r>
              <a:rPr lang="en-US" sz="2900" dirty="0"/>
              <a:t> 58 (4): 272–79.</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itle 1">
            <a:extLst>
              <a:ext uri="{FF2B5EF4-FFF2-40B4-BE49-F238E27FC236}">
                <a16:creationId xmlns:a16="http://schemas.microsoft.com/office/drawing/2014/main" id="{441B4680-209C-B646-B529-ABB1336AA7D1}"/>
              </a:ext>
            </a:extLst>
          </p:cNvPr>
          <p:cNvSpPr>
            <a:spLocks noGrp="1" noChangeArrowheads="1"/>
          </p:cNvSpPr>
          <p:nvPr>
            <p:ph type="title"/>
          </p:nvPr>
        </p:nvSpPr>
        <p:spPr/>
        <p:txBody>
          <a:bodyPr/>
          <a:lstStyle/>
          <a:p>
            <a:r>
              <a:rPr lang="en-US" altLang="en-US"/>
              <a:t>References</a:t>
            </a:r>
          </a:p>
        </p:txBody>
      </p:sp>
      <p:sp>
        <p:nvSpPr>
          <p:cNvPr id="232450" name="Content Placeholder 2">
            <a:extLst>
              <a:ext uri="{FF2B5EF4-FFF2-40B4-BE49-F238E27FC236}">
                <a16:creationId xmlns:a16="http://schemas.microsoft.com/office/drawing/2014/main" id="{F9510A83-4F9E-C547-BF6F-CC1511702C3B}"/>
              </a:ext>
            </a:extLst>
          </p:cNvPr>
          <p:cNvSpPr>
            <a:spLocks noGrp="1" noChangeArrowheads="1"/>
          </p:cNvSpPr>
          <p:nvPr>
            <p:ph idx="1"/>
          </p:nvPr>
        </p:nvSpPr>
        <p:spPr>
          <a:xfrm>
            <a:off x="838200" y="1570038"/>
            <a:ext cx="10515600" cy="4351337"/>
          </a:xfrm>
        </p:spPr>
        <p:txBody>
          <a:bodyPr>
            <a:normAutofit fontScale="92500" lnSpcReduction="20000"/>
          </a:bodyPr>
          <a:lstStyle/>
          <a:p>
            <a:pPr marL="0" indent="0">
              <a:buFont typeface="Arial" panose="020B0604020202020204" pitchFamily="34" charset="0"/>
              <a:buNone/>
            </a:pPr>
            <a:r>
              <a:rPr lang="en-US" altLang="en-US" sz="1600"/>
              <a:t>Li, Liang, and Tom Greene. 2013. “A Weighting Analogue to Pair Matching in Propensity Score Analysis.” </a:t>
            </a:r>
            <a:r>
              <a:rPr lang="en-US" altLang="en-US" sz="1600" i="1"/>
              <a:t>The International Journal of Biostatistics</a:t>
            </a:r>
            <a:r>
              <a:rPr lang="en-US" altLang="en-US" sz="1600"/>
              <a:t>.</a:t>
            </a:r>
          </a:p>
          <a:p>
            <a:pPr marL="0" indent="0">
              <a:buFont typeface="Arial" panose="020B0604020202020204" pitchFamily="34" charset="0"/>
              <a:buNone/>
            </a:pPr>
            <a:r>
              <a:rPr lang="en-US" altLang="en-US" sz="1600"/>
              <a:t>Lin, D Y, B M Psaty, and R A Kronmal. 1998. “Assessing the sensitivity of regression results to unmeasured confounders in observational studies.” </a:t>
            </a:r>
            <a:r>
              <a:rPr lang="en-US" altLang="en-US" sz="1600" i="1"/>
              <a:t>Biometrics</a:t>
            </a:r>
            <a:r>
              <a:rPr lang="en-US" altLang="en-US" sz="1600"/>
              <a:t> 54 (3): 948–63.</a:t>
            </a:r>
          </a:p>
          <a:p>
            <a:pPr marL="0" indent="0">
              <a:buFont typeface="Arial" panose="020B0604020202020204" pitchFamily="34" charset="0"/>
              <a:buNone/>
            </a:pPr>
            <a:r>
              <a:rPr lang="en-US" altLang="en-US" sz="1600"/>
              <a:t>Lipsitz, Stuart R, Joseph G Ibrahim, and Lue Ping Zhao. 1999. “A Weighted Estimating Equation for Missing Covariate Data with Properties Similar to Maximum Likelihood.” </a:t>
            </a:r>
            <a:r>
              <a:rPr lang="en-US" altLang="en-US" sz="1600" i="1"/>
              <a:t>Journal of the American Statistical Association</a:t>
            </a:r>
            <a:r>
              <a:rPr lang="en-US" altLang="en-US" sz="1600"/>
              <a:t> 94 (448): 1147–60.</a:t>
            </a:r>
          </a:p>
          <a:p>
            <a:pPr marL="0" indent="0">
              <a:buFont typeface="Arial" panose="020B0604020202020204" pitchFamily="34" charset="0"/>
              <a:buNone/>
            </a:pPr>
            <a:r>
              <a:rPr lang="en-US" altLang="en-US" sz="1600"/>
              <a:t>Love, T E. 2002. “Displaying covariate balance after adjustment for selection bias.” Joint Statistical Meeting: Section on Health Policy Statistics.</a:t>
            </a:r>
          </a:p>
          <a:p>
            <a:pPr marL="0" indent="0">
              <a:buFont typeface="Arial" panose="020B0604020202020204" pitchFamily="34" charset="0"/>
              <a:buNone/>
            </a:pPr>
            <a:r>
              <a:rPr lang="en-US" altLang="en-US" sz="1600"/>
              <a:t>Lumley, Thomas. 2011. </a:t>
            </a:r>
            <a:r>
              <a:rPr lang="en-US" altLang="en-US" sz="1600" i="1"/>
              <a:t>Complex Surveys: A Guide to Analysis Using R</a:t>
            </a:r>
            <a:r>
              <a:rPr lang="en-US" altLang="en-US" sz="1600"/>
              <a:t>. Vol. 565. John Wiley &amp; Sons.</a:t>
            </a:r>
          </a:p>
          <a:p>
            <a:pPr marL="0" indent="0">
              <a:buFont typeface="Arial" panose="020B0604020202020204" pitchFamily="34" charset="0"/>
              <a:buNone/>
            </a:pPr>
            <a:r>
              <a:rPr lang="en-US" altLang="en-US" sz="1600"/>
              <a:t>Lunceford, Jared K, and Marie Davidian. 2004. “Stratification and weighting via the propensity score in estimation of causal treatment effects: a comparative study.” </a:t>
            </a:r>
            <a:r>
              <a:rPr lang="en-US" altLang="en-US" sz="1600" i="1"/>
              <a:t>Statistics in Medicine</a:t>
            </a:r>
            <a:r>
              <a:rPr lang="en-US" altLang="en-US" sz="1600"/>
              <a:t> 23 (19): 2937–60.</a:t>
            </a:r>
          </a:p>
          <a:p>
            <a:pPr marL="0" indent="0">
              <a:buFont typeface="Arial" panose="020B0604020202020204" pitchFamily="34" charset="0"/>
              <a:buNone/>
            </a:pPr>
            <a:r>
              <a:rPr lang="en-US" altLang="en-US" sz="1600"/>
              <a:t>Mao, Huzhang, and Liang Li. 2018. </a:t>
            </a:r>
            <a:r>
              <a:rPr lang="en-US" altLang="en-US" sz="1600" i="1"/>
              <a:t>PSW: Propensity Score Weighting Methods for Dichotomous Treatments</a:t>
            </a:r>
            <a:r>
              <a:rPr lang="en-US" altLang="en-US" sz="1600"/>
              <a:t>. </a:t>
            </a:r>
            <a:r>
              <a:rPr lang="en-US" altLang="en-US" sz="1600">
                <a:hlinkClick r:id="rId3"/>
              </a:rPr>
              <a:t>https://CRAN.R-project.org/package=PSW</a:t>
            </a:r>
            <a:r>
              <a:rPr lang="en-US" altLang="en-US" sz="1600"/>
              <a:t>.</a:t>
            </a:r>
          </a:p>
          <a:p>
            <a:pPr marL="0" indent="0">
              <a:buFont typeface="Arial" panose="020B0604020202020204" pitchFamily="34" charset="0"/>
              <a:buNone/>
            </a:pPr>
            <a:r>
              <a:rPr lang="en-US" altLang="en-US" sz="1600"/>
              <a:t>McCandless, Lawrence C, Paul Gustafson, and Adrian Levy. 2007. “Bayesian sensitivity analysis for unmeasured confounding in observational studies.” </a:t>
            </a:r>
            <a:r>
              <a:rPr lang="en-US" altLang="en-US" sz="1600" i="1"/>
              <a:t>Statistics in Medicine</a:t>
            </a:r>
            <a:r>
              <a:rPr lang="en-US" altLang="en-US" sz="1600"/>
              <a:t> 26 (11): 2331–47.</a:t>
            </a:r>
          </a:p>
          <a:p>
            <a:pPr marL="0" indent="0">
              <a:buFont typeface="Arial" panose="020B0604020202020204" pitchFamily="34" charset="0"/>
              <a:buNone/>
            </a:pPr>
            <a:r>
              <a:rPr lang="en-US" altLang="en-US" sz="1600"/>
              <a:t>McCandless, Lawrence C, Paul Gustafson, and Adrian R Levy. 2008. “A sensitivity analysis using information about measured confounders yielded improved uncertainty assessments for unmeasured confounding.” </a:t>
            </a:r>
            <a:r>
              <a:rPr lang="en-US" altLang="en-US" sz="1600" i="1"/>
              <a:t>Journal of Clinical Epidemiology</a:t>
            </a:r>
            <a:r>
              <a:rPr lang="en-US" altLang="en-US" sz="1600"/>
              <a:t> 61 (3): 247–55.</a:t>
            </a:r>
          </a:p>
          <a:p>
            <a:pPr marL="0" indent="0">
              <a:buFont typeface="Arial" panose="020B0604020202020204" pitchFamily="34" charset="0"/>
              <a:buNone/>
            </a:pPr>
            <a:endParaRPr lang="en-US" altLang="en-US" sz="1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C13D00FE-A5A8-AF47-BF8C-C2D91280DA81}"/>
              </a:ext>
            </a:extLst>
          </p:cNvPr>
          <p:cNvSpPr>
            <a:spLocks noGrp="1" noChangeArrowheads="1"/>
          </p:cNvSpPr>
          <p:nvPr>
            <p:ph type="title"/>
          </p:nvPr>
        </p:nvSpPr>
        <p:spPr/>
        <p:txBody>
          <a:bodyPr/>
          <a:lstStyle/>
          <a:p>
            <a:r>
              <a:rPr lang="en-US" altLang="en-US"/>
              <a:t>References</a:t>
            </a:r>
          </a:p>
        </p:txBody>
      </p:sp>
      <p:sp>
        <p:nvSpPr>
          <p:cNvPr id="234498" name="Content Placeholder 2">
            <a:extLst>
              <a:ext uri="{FF2B5EF4-FFF2-40B4-BE49-F238E27FC236}">
                <a16:creationId xmlns:a16="http://schemas.microsoft.com/office/drawing/2014/main" id="{3EE99437-8BA1-6245-AB78-EEB2F9C546B2}"/>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Neugebauer, Romain, and Mark van der Laan. 2005. “Why prefer double robust estimators in causal inference?” </a:t>
            </a:r>
            <a:r>
              <a:rPr lang="en-US" altLang="en-US" sz="1600" i="1"/>
              <a:t>Journal of Statistical Planning and Inference</a:t>
            </a:r>
            <a:r>
              <a:rPr lang="en-US" altLang="en-US" sz="1600"/>
              <a:t> 129 (1-2): 405–26.</a:t>
            </a:r>
          </a:p>
          <a:p>
            <a:pPr marL="0" indent="0">
              <a:buFont typeface="Arial" panose="020B0604020202020204" pitchFamily="34" charset="0"/>
              <a:buNone/>
            </a:pPr>
            <a:r>
              <a:rPr lang="en-US" altLang="en-US" sz="1600"/>
              <a:t>Neyman, Jersey. 1923. “Sur les applications de la théorie des probabilités aux experiences agricoles: Essai des principes.” </a:t>
            </a:r>
            <a:r>
              <a:rPr lang="en-US" altLang="en-US" sz="1600" i="1"/>
              <a:t>Roczniki Nauk Rolniczych</a:t>
            </a:r>
            <a:r>
              <a:rPr lang="en-US" altLang="en-US" sz="1600"/>
              <a:t> 10: 1–51.</a:t>
            </a:r>
          </a:p>
          <a:p>
            <a:pPr marL="0" indent="0">
              <a:buFont typeface="Arial" panose="020B0604020202020204" pitchFamily="34" charset="0"/>
              <a:buNone/>
            </a:pPr>
            <a:r>
              <a:rPr lang="en-US" altLang="en-US" sz="1600"/>
              <a:t>R Core Team. 2017. </a:t>
            </a:r>
            <a:r>
              <a:rPr lang="en-US" altLang="en-US" sz="1600" i="1"/>
              <a:t>R: A Language and Environment for Statistical Computing</a:t>
            </a:r>
            <a:r>
              <a:rPr lang="en-US" altLang="en-US" sz="1600"/>
              <a:t>. Vienna, Austria: R Foundation for Statistical Computing. </a:t>
            </a:r>
            <a:r>
              <a:rPr lang="en-US" altLang="en-US" sz="1600">
                <a:hlinkClick r:id="rId3"/>
              </a:rPr>
              <a:t>https://www.R-project.org/</a:t>
            </a:r>
            <a:r>
              <a:rPr lang="en-US" altLang="en-US" sz="1600"/>
              <a:t>.</a:t>
            </a:r>
          </a:p>
          <a:p>
            <a:pPr marL="0" indent="0">
              <a:buFont typeface="Arial" panose="020B0604020202020204" pitchFamily="34" charset="0"/>
              <a:buNone/>
            </a:pPr>
            <a:r>
              <a:rPr lang="en-US" altLang="en-US" sz="1600"/>
              <a:t>Robins, James M. 2000. “Robust estimation in sequentially ignorable missing data and causal inference models.” In </a:t>
            </a:r>
            <a:r>
              <a:rPr lang="en-US" altLang="en-US" sz="1600" i="1"/>
              <a:t>Proceedings of the American Statistical Association</a:t>
            </a:r>
            <a:r>
              <a:rPr lang="en-US" altLang="en-US" sz="1600"/>
              <a:t>, 6–10.</a:t>
            </a:r>
          </a:p>
          <a:p>
            <a:pPr marL="0" indent="0">
              <a:buFont typeface="Arial" panose="020B0604020202020204" pitchFamily="34" charset="0"/>
              <a:buNone/>
            </a:pPr>
            <a:r>
              <a:rPr lang="en-US" altLang="en-US" sz="1600"/>
              <a:t>Robins, James M, Andrea Rotnitzky, and Mark van der Laan. 2000. “On Profile Likelihood: Comment.” </a:t>
            </a:r>
            <a:r>
              <a:rPr lang="en-US" altLang="en-US" sz="1600" i="1"/>
              <a:t>Journal of the American Statistical Association</a:t>
            </a:r>
            <a:r>
              <a:rPr lang="en-US" altLang="en-US" sz="1600"/>
              <a:t> 95 (450): 477.</a:t>
            </a:r>
          </a:p>
          <a:p>
            <a:pPr marL="0" indent="0">
              <a:buFont typeface="Arial" panose="020B0604020202020204" pitchFamily="34" charset="0"/>
              <a:buNone/>
            </a:pPr>
            <a:r>
              <a:rPr lang="en-US" altLang="en-US" sz="1600"/>
              <a:t>Robins, James M, Andrea Rotnitzky, and Daniel O Scharfstein. 2000. “Sensitivity Analysis for Selection bias and unmeasured Confounding in missing Data and Causal inference models.” In </a:t>
            </a:r>
            <a:r>
              <a:rPr lang="en-US" altLang="en-US" sz="1600" i="1"/>
              <a:t>Statistical Models in Epidemiology, the Environment, and Clinical Trials</a:t>
            </a:r>
            <a:r>
              <a:rPr lang="en-US" altLang="en-US" sz="1600"/>
              <a:t>, 1–94. New York, NY: Springer New York.</a:t>
            </a:r>
          </a:p>
          <a:p>
            <a:pPr marL="0" indent="0">
              <a:buFont typeface="Arial" panose="020B0604020202020204" pitchFamily="34" charset="0"/>
              <a:buNone/>
            </a:pPr>
            <a:r>
              <a:rPr lang="en-US" altLang="en-US" sz="1600"/>
              <a:t>Robins, James M, Andrea Rotnitzky, and Lue Ping Zhao. 2012. “Estimation of Regression Coefficients When Some Regressors are not Always Observed.” </a:t>
            </a:r>
            <a:r>
              <a:rPr lang="en-US" altLang="en-US" sz="1600" i="1"/>
              <a:t>Journal of the American Statistical Association</a:t>
            </a:r>
            <a:r>
              <a:rPr lang="en-US" altLang="en-US" sz="1600"/>
              <a:t> 89 (427): 846–66.</a:t>
            </a:r>
          </a:p>
          <a:p>
            <a:pPr marL="0" indent="0">
              <a:buFont typeface="Arial" panose="020B0604020202020204" pitchFamily="34" charset="0"/>
              <a:buNone/>
            </a:pPr>
            <a:endParaRPr lang="en-US" altLang="en-US" sz="16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a:extLst>
              <a:ext uri="{FF2B5EF4-FFF2-40B4-BE49-F238E27FC236}">
                <a16:creationId xmlns:a16="http://schemas.microsoft.com/office/drawing/2014/main" id="{2D5267F9-C7C4-794A-83AD-0AB9FEBBCA57}"/>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fontAlgn="auto">
              <a:spcAft>
                <a:spcPts val="0"/>
              </a:spcAft>
              <a:buFont typeface="Arial"/>
              <a:buNone/>
              <a:defRPr/>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fontAlgn="auto">
              <a:spcAft>
                <a:spcPts val="0"/>
              </a:spcAft>
              <a:buFont typeface="Arial"/>
              <a:buNone/>
              <a:defRPr/>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fontAlgn="auto">
              <a:spcAft>
                <a:spcPts val="0"/>
              </a:spcAft>
              <a:buFont typeface="Arial"/>
              <a:buNone/>
              <a:defRPr/>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fontAlgn="auto">
              <a:spcAft>
                <a:spcPts val="0"/>
              </a:spcAft>
              <a:buFont typeface="Arial"/>
              <a:buNone/>
              <a:defRPr/>
            </a:pPr>
            <a:r>
              <a:rPr lang="en-US" dirty="0"/>
              <a:t>Rubin, Donald B. 1974. “Estimating causal effects of treatments in randomized and nonrandomized studies.” </a:t>
            </a:r>
            <a:r>
              <a:rPr lang="en-US" i="1" dirty="0"/>
              <a:t>Journal of Educational Psychology</a:t>
            </a:r>
            <a:r>
              <a:rPr lang="en-US" dirty="0"/>
              <a:t> 66 (5): 688.</a:t>
            </a:r>
          </a:p>
          <a:p>
            <a:pPr marL="0" indent="0" fontAlgn="auto">
              <a:spcAft>
                <a:spcPts val="0"/>
              </a:spcAft>
              <a:buFont typeface="Arial"/>
              <a:buNone/>
              <a:defRPr/>
            </a:pP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Title 1">
            <a:extLst>
              <a:ext uri="{FF2B5EF4-FFF2-40B4-BE49-F238E27FC236}">
                <a16:creationId xmlns:a16="http://schemas.microsoft.com/office/drawing/2014/main" id="{3CAD040A-0653-894F-AD2A-61C54076022F}"/>
              </a:ext>
            </a:extLst>
          </p:cNvPr>
          <p:cNvSpPr>
            <a:spLocks noGrp="1" noChangeArrowheads="1"/>
          </p:cNvSpPr>
          <p:nvPr>
            <p:ph type="title"/>
          </p:nvPr>
        </p:nvSpPr>
        <p:spPr/>
        <p:txBody>
          <a:bodyPr/>
          <a:lstStyle/>
          <a:p>
            <a:r>
              <a:rPr lang="en-US" altLang="en-US"/>
              <a:t>References</a:t>
            </a:r>
          </a:p>
        </p:txBody>
      </p:sp>
      <p:sp>
        <p:nvSpPr>
          <p:cNvPr id="238594" name="Content Placeholder 2">
            <a:extLst>
              <a:ext uri="{FF2B5EF4-FFF2-40B4-BE49-F238E27FC236}">
                <a16:creationId xmlns:a16="http://schemas.microsoft.com/office/drawing/2014/main" id="{6CA0BC84-211D-2342-BFF3-6777DF585C55}"/>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2001. “Using Propensity Scores to Help Design Observational Studies: Application to the Tobacco Litigation.” </a:t>
            </a:r>
            <a:r>
              <a:rPr lang="en-US" altLang="en-US" sz="1600" i="1"/>
              <a:t>Health Services and Outcomes Research Methodology</a:t>
            </a:r>
            <a:r>
              <a:rPr lang="en-US" altLang="en-US" sz="1600"/>
              <a:t> 2 (3-4): 169–88.</a:t>
            </a:r>
          </a:p>
          <a:p>
            <a:pPr marL="0" indent="0">
              <a:buFont typeface="Arial" panose="020B0604020202020204" pitchFamily="34" charset="0"/>
              <a:buNone/>
            </a:pPr>
            <a:r>
              <a:rPr lang="en-US" altLang="en-US" sz="1600"/>
              <a:t>Samuels, Lauren Ruth. 2017. “Aspects of Causal Inference within the Evenly Matchable Population: The Average Treatment Effect on the Evenly Matchable Units, Visually Guided Cohort Selection, and Bagged One-to-One Matching.” PhD thesis, Vanderbilt University.</a:t>
            </a:r>
          </a:p>
          <a:p>
            <a:pPr marL="0" indent="0">
              <a:buFont typeface="Arial" panose="020B0604020202020204" pitchFamily="34" charset="0"/>
              <a:buNone/>
            </a:pPr>
            <a:r>
              <a:rPr lang="en-US" altLang="en-US" sz="1600"/>
              <a:t>Scharfstein, Daniel O, Andrea Rotnitzky, and James M Robins. 1999. “Adjusting for Nonignorable Drop-Out Using Semiparametric Nonresponse Models.” </a:t>
            </a:r>
            <a:r>
              <a:rPr lang="en-US" altLang="en-US" sz="1600" i="1"/>
              <a:t>Journal of the American Statistical Association</a:t>
            </a:r>
            <a:r>
              <a:rPr lang="en-US" altLang="en-US" sz="1600"/>
              <a:t> 94 (448): 1096.</a:t>
            </a:r>
          </a:p>
          <a:p>
            <a:pPr marL="0" indent="0">
              <a:buFont typeface="Arial" panose="020B0604020202020204" pitchFamily="34" charset="0"/>
              <a:buNone/>
            </a:pPr>
            <a:r>
              <a:rPr lang="en-US" altLang="en-US" sz="1600"/>
              <a:t>Schlesselman, J J. 1978. “Assessing effects of confounding variables.” </a:t>
            </a:r>
            <a:r>
              <a:rPr lang="en-US" altLang="en-US" sz="1600" i="1"/>
              <a:t>American Journal of Epidemiology</a:t>
            </a:r>
            <a:r>
              <a:rPr lang="en-US" altLang="en-US" sz="1600"/>
              <a:t> 108 (1): 3–8.</a:t>
            </a:r>
          </a:p>
          <a:p>
            <a:pPr marL="0" indent="0">
              <a:buFont typeface="Arial" panose="020B0604020202020204" pitchFamily="34" charset="0"/>
              <a:buNone/>
            </a:pPr>
            <a:r>
              <a:rPr lang="en-US" altLang="en-US" sz="1600"/>
              <a:t>Schneeweiss, Sebastian. 2006. “Sensitivity analysis and external adjustment for unmeasured confounders in epidemiologic database studies of therapeutics.” </a:t>
            </a:r>
            <a:r>
              <a:rPr lang="en-US" altLang="en-US" sz="1600" i="1"/>
              <a:t>Pharmacoepidemiology and Drug Safety</a:t>
            </a:r>
            <a:r>
              <a:rPr lang="en-US" altLang="en-US" sz="1600"/>
              <a:t> 15 (5): 291–303.</a:t>
            </a:r>
          </a:p>
          <a:p>
            <a:pPr marL="0" indent="0">
              <a:buFont typeface="Arial" panose="020B0604020202020204" pitchFamily="34" charset="0"/>
              <a:buNone/>
            </a:pPr>
            <a:r>
              <a:rPr lang="en-US" altLang="en-US" sz="1600"/>
              <a:t>Snow, Greg. 2013. </a:t>
            </a:r>
            <a:r>
              <a:rPr lang="en-US" altLang="en-US" sz="1600" i="1"/>
              <a:t>ObsSens: Sensitivity Analysis for Observational Studies.</a:t>
            </a:r>
            <a:r>
              <a:rPr lang="en-US" altLang="en-US" sz="1600"/>
              <a:t> </a:t>
            </a:r>
            <a:r>
              <a:rPr lang="en-US" altLang="en-US" sz="1600">
                <a:hlinkClick r:id="rId3"/>
              </a:rPr>
              <a:t>https://CRAN.R-project.org/package=obsSens</a:t>
            </a:r>
            <a:r>
              <a:rPr lang="en-US" altLang="en-US" sz="1600"/>
              <a:t>.</a:t>
            </a:r>
          </a:p>
          <a:p>
            <a:pPr marL="0" indent="0">
              <a:buFont typeface="Arial" panose="020B0604020202020204" pitchFamily="34" charset="0"/>
              <a:buNone/>
            </a:pPr>
            <a:r>
              <a:rPr lang="en-US" altLang="en-US" sz="1600"/>
              <a:t>Stuart, Elizabeth A, Brian K Lee, and Finbarr P Leacy. 2013. “Prognostic scorebased balance measures can be a useful diagnostic for propensity score methods in comparative effectiveness research.” </a:t>
            </a:r>
            <a:r>
              <a:rPr lang="en-US" altLang="en-US" sz="1600" i="1"/>
              <a:t>Journal of Clinical Epidemiology</a:t>
            </a:r>
            <a:r>
              <a:rPr lang="en-US" altLang="en-US" sz="1600"/>
              <a:t> 66 (8): S84–S90.e1.</a:t>
            </a:r>
          </a:p>
          <a:p>
            <a:pPr marL="0" indent="0">
              <a:buFont typeface="Arial" panose="020B0604020202020204" pitchFamily="34" charset="0"/>
              <a:buNone/>
            </a:pPr>
            <a:endParaRPr lang="en-US" altLang="en-US" sz="16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Title 1">
            <a:extLst>
              <a:ext uri="{FF2B5EF4-FFF2-40B4-BE49-F238E27FC236}">
                <a16:creationId xmlns:a16="http://schemas.microsoft.com/office/drawing/2014/main" id="{F9BEB138-AF33-8347-8F12-0AD83C85089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fontAlgn="auto">
              <a:spcAft>
                <a:spcPts val="0"/>
              </a:spcAft>
              <a:buFont typeface="Arial"/>
              <a:buNone/>
              <a:defRPr/>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fontAlgn="auto">
              <a:spcAft>
                <a:spcPts val="0"/>
              </a:spcAft>
              <a:buFont typeface="Arial"/>
              <a:buNone/>
              <a:defRPr/>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fontAlgn="auto">
              <a:spcAft>
                <a:spcPts val="0"/>
              </a:spcAft>
              <a:buFont typeface="Arial"/>
              <a:buNone/>
              <a:defRPr/>
            </a:pPr>
            <a:r>
              <a:rPr lang="en-US" dirty="0" err="1"/>
              <a:t>VanderWeele</a:t>
            </a:r>
            <a:r>
              <a:rPr lang="en-US" dirty="0"/>
              <a:t>, Tyler J. 2008a. “Sensitivity analysis: distributional assumptions and confounding assumptions.” </a:t>
            </a:r>
            <a:r>
              <a:rPr lang="en-US" i="1" dirty="0"/>
              <a:t>Biometrics</a:t>
            </a:r>
            <a:r>
              <a:rPr lang="en-US" dirty="0"/>
              <a:t>.</a:t>
            </a:r>
          </a:p>
          <a:p>
            <a:pPr marL="0" indent="0" fontAlgn="auto">
              <a:spcAft>
                <a:spcPts val="0"/>
              </a:spcAft>
              <a:buFont typeface="Arial"/>
              <a:buNone/>
              <a:defRPr/>
            </a:pPr>
            <a:r>
              <a:rPr lang="en-US" dirty="0"/>
              <a:t>———. 2008b. “The Sign of the Bias of Unmeasured Confounding.” </a:t>
            </a:r>
            <a:r>
              <a:rPr lang="en-US" i="1" dirty="0"/>
              <a:t>Biometrics</a:t>
            </a:r>
            <a:r>
              <a:rPr lang="en-US" dirty="0"/>
              <a:t> 64 (3): 702–6.</a:t>
            </a:r>
          </a:p>
          <a:p>
            <a:pPr marL="0" indent="0" fontAlgn="auto">
              <a:spcAft>
                <a:spcPts val="0"/>
              </a:spcAft>
              <a:buFont typeface="Arial"/>
              <a:buNone/>
              <a:defRPr/>
            </a:pPr>
            <a:r>
              <a:rPr lang="en-US" dirty="0"/>
              <a:t>———. 2013. “Unmeasured confounding and hazard scales: sensitivity analysis for total, direct, and indirect effects.” </a:t>
            </a:r>
            <a:r>
              <a:rPr lang="en-US" i="1" dirty="0"/>
              <a:t>European Journal of Epidemiology</a:t>
            </a:r>
            <a:r>
              <a:rPr lang="en-US" dirty="0"/>
              <a:t> 28 (2): 113–17.</a:t>
            </a:r>
          </a:p>
          <a:p>
            <a:pPr marL="0" indent="0" fontAlgn="auto">
              <a:spcAft>
                <a:spcPts val="0"/>
              </a:spcAft>
              <a:buFont typeface="Arial"/>
              <a:buNone/>
              <a:defRPr/>
            </a:pP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itle 1">
            <a:extLst>
              <a:ext uri="{FF2B5EF4-FFF2-40B4-BE49-F238E27FC236}">
                <a16:creationId xmlns:a16="http://schemas.microsoft.com/office/drawing/2014/main" id="{7326D004-30EF-4C47-871C-CFD4EA2BFBDD}"/>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fontAlgn="auto">
              <a:spcAft>
                <a:spcPts val="0"/>
              </a:spcAft>
              <a:buFont typeface="Arial"/>
              <a:buNone/>
              <a:defRPr/>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fontAlgn="auto">
              <a:spcAft>
                <a:spcPts val="0"/>
              </a:spcAft>
              <a:buFont typeface="Arial"/>
              <a:buNone/>
              <a:defRPr/>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fontAlgn="auto">
              <a:spcAft>
                <a:spcPts val="0"/>
              </a:spcAft>
              <a:buFont typeface="Arial"/>
              <a:buNone/>
              <a:defRPr/>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fontAlgn="auto">
              <a:spcAft>
                <a:spcPts val="0"/>
              </a:spcAft>
              <a:buFont typeface="Arial"/>
              <a:buNone/>
              <a:defRPr/>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fontAlgn="auto">
              <a:spcAft>
                <a:spcPts val="0"/>
              </a:spcAft>
              <a:buFont typeface="Arial"/>
              <a:buNone/>
              <a:defRPr/>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fontAlgn="auto">
              <a:spcAft>
                <a:spcPts val="0"/>
              </a:spcAft>
              <a:buFont typeface="Arial"/>
              <a:buNone/>
              <a:defRPr/>
            </a:pPr>
            <a:r>
              <a:rPr lang="en-US" dirty="0"/>
              <a:t>———. 2006. “Object-Oriented Computation of Sandwich Estimators.” </a:t>
            </a:r>
            <a:r>
              <a:rPr lang="en-US" i="1" dirty="0"/>
              <a:t>Journal of Statistical Software</a:t>
            </a:r>
            <a:r>
              <a:rPr lang="en-US" dirty="0"/>
              <a:t> 16 (9).</a:t>
            </a:r>
          </a:p>
          <a:p>
            <a:pPr marL="0" indent="0" fontAlgn="auto">
              <a:spcAft>
                <a:spcPts val="0"/>
              </a:spcAft>
              <a:buFont typeface="Arial"/>
              <a:buNone/>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a:extLst>
              <a:ext uri="{FF2B5EF4-FFF2-40B4-BE49-F238E27FC236}">
                <a16:creationId xmlns:a16="http://schemas.microsoft.com/office/drawing/2014/main" id="{96A18BAF-CCAA-5743-8D3B-DC373A06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821" name="TextBox 9">
            <a:extLst>
              <a:ext uri="{FF2B5EF4-FFF2-40B4-BE49-F238E27FC236}">
                <a16:creationId xmlns:a16="http://schemas.microsoft.com/office/drawing/2014/main" id="{D98880D4-0505-B648-B9A0-C370E77BDE40}"/>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Title 1">
            <a:extLst>
              <a:ext uri="{FF2B5EF4-FFF2-40B4-BE49-F238E27FC236}">
                <a16:creationId xmlns:a16="http://schemas.microsoft.com/office/drawing/2014/main" id="{F7708C71-9922-D445-8D12-61B2036A9C71}"/>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a:extLst>
              <a:ext uri="{FF2B5EF4-FFF2-40B4-BE49-F238E27FC236}">
                <a16:creationId xmlns:a16="http://schemas.microsoft.com/office/drawing/2014/main" id="{1EAD89A9-68EE-D84A-BE25-160E137A375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a:extLst>
              <a:ext uri="{FF2B5EF4-FFF2-40B4-BE49-F238E27FC236}">
                <a16:creationId xmlns:a16="http://schemas.microsoft.com/office/drawing/2014/main" id="{B0750BA2-11DD-2244-838F-7A69536F4F1E}"/>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itle 1">
            <a:extLst>
              <a:ext uri="{FF2B5EF4-FFF2-40B4-BE49-F238E27FC236}">
                <a16:creationId xmlns:a16="http://schemas.microsoft.com/office/drawing/2014/main" id="{FDBD1A8B-BDF6-0644-9CF5-ED717ABD396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a:extLst>
              <a:ext uri="{FF2B5EF4-FFF2-40B4-BE49-F238E27FC236}">
                <a16:creationId xmlns:a16="http://schemas.microsoft.com/office/drawing/2014/main" id="{FA526440-7FA0-4646-B03F-EAA363EE76A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Title 1">
            <a:extLst>
              <a:ext uri="{FF2B5EF4-FFF2-40B4-BE49-F238E27FC236}">
                <a16:creationId xmlns:a16="http://schemas.microsoft.com/office/drawing/2014/main" id="{0FB6F4FD-9BDB-FC47-ACA0-D7F11C89B074}"/>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a:extLst>
              <a:ext uri="{FF2B5EF4-FFF2-40B4-BE49-F238E27FC236}">
                <a16:creationId xmlns:a16="http://schemas.microsoft.com/office/drawing/2014/main" id="{A744E650-7BE3-7741-89A4-A6389F2BBE3B}"/>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Title 1">
            <a:extLst>
              <a:ext uri="{FF2B5EF4-FFF2-40B4-BE49-F238E27FC236}">
                <a16:creationId xmlns:a16="http://schemas.microsoft.com/office/drawing/2014/main" id="{71C27CF0-1F8A-B24B-BD92-C7FC37369C35}"/>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a:extLst>
              <a:ext uri="{FF2B5EF4-FFF2-40B4-BE49-F238E27FC236}">
                <a16:creationId xmlns:a16="http://schemas.microsoft.com/office/drawing/2014/main" id="{9861CA2B-6036-5D42-8CB2-4ECB5931A28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a:extLst>
              <a:ext uri="{FF2B5EF4-FFF2-40B4-BE49-F238E27FC236}">
                <a16:creationId xmlns:a16="http://schemas.microsoft.com/office/drawing/2014/main" id="{1CD91243-E01A-C542-96BC-F3C187A3F4AD}"/>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a:extLst>
              <a:ext uri="{FF2B5EF4-FFF2-40B4-BE49-F238E27FC236}">
                <a16:creationId xmlns:a16="http://schemas.microsoft.com/office/drawing/2014/main" id="{9DBC8997-838F-2644-9AE3-81C246FD3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69" name="TextBox 6">
            <a:extLst>
              <a:ext uri="{FF2B5EF4-FFF2-40B4-BE49-F238E27FC236}">
                <a16:creationId xmlns:a16="http://schemas.microsoft.com/office/drawing/2014/main" id="{AC19CD07-1ABE-B242-8755-172EC85BE3D3}"/>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72" name="TextBox 9">
            <a:extLst>
              <a:ext uri="{FF2B5EF4-FFF2-40B4-BE49-F238E27FC236}">
                <a16:creationId xmlns:a16="http://schemas.microsoft.com/office/drawing/2014/main" id="{ABF70A3F-C4DC-F549-8BF6-8D9EAF4814FA}"/>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a:extLst>
              <a:ext uri="{FF2B5EF4-FFF2-40B4-BE49-F238E27FC236}">
                <a16:creationId xmlns:a16="http://schemas.microsoft.com/office/drawing/2014/main" id="{DC1742B0-EB66-9947-9663-6DFD1F4BC83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a:extLst>
              <a:ext uri="{FF2B5EF4-FFF2-40B4-BE49-F238E27FC236}">
                <a16:creationId xmlns:a16="http://schemas.microsoft.com/office/drawing/2014/main" id="{B9366D0F-38DA-684E-9EC5-6CA362266916}"/>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a:extLst>
              <a:ext uri="{FF2B5EF4-FFF2-40B4-BE49-F238E27FC236}">
                <a16:creationId xmlns:a16="http://schemas.microsoft.com/office/drawing/2014/main" id="{E21CE5A9-2767-5543-AB1C-32594DB0E12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a:extLst>
              <a:ext uri="{FF2B5EF4-FFF2-40B4-BE49-F238E27FC236}">
                <a16:creationId xmlns:a16="http://schemas.microsoft.com/office/drawing/2014/main" id="{E0EFBB0C-FC10-6A43-AE09-991126E719B4}"/>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a:extLst>
              <a:ext uri="{FF2B5EF4-FFF2-40B4-BE49-F238E27FC236}">
                <a16:creationId xmlns:a16="http://schemas.microsoft.com/office/drawing/2014/main" id="{DF5EB913-0894-AD4C-BA33-89C1FFB4F3D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itle 1">
            <a:extLst>
              <a:ext uri="{FF2B5EF4-FFF2-40B4-BE49-F238E27FC236}">
                <a16:creationId xmlns:a16="http://schemas.microsoft.com/office/drawing/2014/main" id="{FC09DD0E-F603-3749-AA35-DCC7B9C0D67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Title 1">
            <a:extLst>
              <a:ext uri="{FF2B5EF4-FFF2-40B4-BE49-F238E27FC236}">
                <a16:creationId xmlns:a16="http://schemas.microsoft.com/office/drawing/2014/main" id="{445BEDD0-A5BE-BE40-B95F-C91E973E9919}"/>
              </a:ext>
            </a:extLst>
          </p:cNvPr>
          <p:cNvSpPr>
            <a:spLocks noGrp="1" noChangeArrowheads="1"/>
          </p:cNvSpPr>
          <p:nvPr>
            <p:ph type="title"/>
          </p:nvPr>
        </p:nvSpPr>
        <p:spPr/>
        <p:txBody>
          <a:bodyPr/>
          <a:lstStyle/>
          <a:p>
            <a:r>
              <a:rPr lang="en-US" altLang="en-US"/>
              <a:t>ATO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Title 1">
            <a:extLst>
              <a:ext uri="{FF2B5EF4-FFF2-40B4-BE49-F238E27FC236}">
                <a16:creationId xmlns:a16="http://schemas.microsoft.com/office/drawing/2014/main" id="{113F2AB3-1FF4-C941-A4BE-A638B7B1475D}"/>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itle 1">
            <a:extLst>
              <a:ext uri="{FF2B5EF4-FFF2-40B4-BE49-F238E27FC236}">
                <a16:creationId xmlns:a16="http://schemas.microsoft.com/office/drawing/2014/main" id="{01A6964D-9797-0E4D-8E37-BEBB1222F6BF}"/>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Title 1">
            <a:extLst>
              <a:ext uri="{FF2B5EF4-FFF2-40B4-BE49-F238E27FC236}">
                <a16:creationId xmlns:a16="http://schemas.microsoft.com/office/drawing/2014/main" id="{31541EC3-0011-664C-BF65-D8746B5748E5}"/>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BC560550-3B57-354C-90B6-0E0CDB85F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6" name="TextBox 5">
            <a:extLst>
              <a:ext uri="{FF2B5EF4-FFF2-40B4-BE49-F238E27FC236}">
                <a16:creationId xmlns:a16="http://schemas.microsoft.com/office/drawing/2014/main" id="{93DFDC9F-84F8-1C4D-BEEB-F99EC36D848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8" name="TextBox 7">
            <a:extLst>
              <a:ext uri="{FF2B5EF4-FFF2-40B4-BE49-F238E27FC236}">
                <a16:creationId xmlns:a16="http://schemas.microsoft.com/office/drawing/2014/main" id="{F4FEC896-43D9-1348-BA9B-E73CADDC50C4}"/>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3" name="Group 2">
            <a:extLst>
              <a:ext uri="{FF2B5EF4-FFF2-40B4-BE49-F238E27FC236}">
                <a16:creationId xmlns:a16="http://schemas.microsoft.com/office/drawing/2014/main" id="{DC0B73F9-56B9-EC4C-8538-0CAF3DEB3FEE}"/>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22" name="TextBox 9">
              <a:extLst>
                <a:ext uri="{FF2B5EF4-FFF2-40B4-BE49-F238E27FC236}">
                  <a16:creationId xmlns:a16="http://schemas.microsoft.com/office/drawing/2014/main" id="{D8EC64A4-9CBE-AB42-A3BE-865E1AEDEFFA}"/>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grpSp>
      <p:sp>
        <p:nvSpPr>
          <p:cNvPr id="38920" name="TextBox 10">
            <a:extLst>
              <a:ext uri="{FF2B5EF4-FFF2-40B4-BE49-F238E27FC236}">
                <a16:creationId xmlns:a16="http://schemas.microsoft.com/office/drawing/2014/main" id="{E337591F-852F-DE47-9624-A13D9C512B4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3.75E-6 1.85185E-6 L -0.00026 0.16597 " pathEditMode="relative" rAng="0" ptsTypes="AA">
                                      <p:cBhvr>
                                        <p:cTn id="6" dur="2000" fill="hold"/>
                                        <p:tgtEl>
                                          <p:spTgt spid="3"/>
                                        </p:tgtEl>
                                        <p:attrNameLst>
                                          <p:attrName>ppt_x</p:attrName>
                                          <p:attrName>ppt_y</p:attrName>
                                        </p:attrNameLst>
                                      </p:cBhvr>
                                      <p:rCtr x="10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itle 1">
            <a:extLst>
              <a:ext uri="{FF2B5EF4-FFF2-40B4-BE49-F238E27FC236}">
                <a16:creationId xmlns:a16="http://schemas.microsoft.com/office/drawing/2014/main" id="{A0970B27-6C3D-3347-8A49-3168FB5ABD5A}"/>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itle 1">
            <a:extLst>
              <a:ext uri="{FF2B5EF4-FFF2-40B4-BE49-F238E27FC236}">
                <a16:creationId xmlns:a16="http://schemas.microsoft.com/office/drawing/2014/main" id="{8B7B45D7-D9D7-BE4F-8C04-C8A06038F60C}"/>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Title 1">
            <a:extLst>
              <a:ext uri="{FF2B5EF4-FFF2-40B4-BE49-F238E27FC236}">
                <a16:creationId xmlns:a16="http://schemas.microsoft.com/office/drawing/2014/main" id="{19DA6B7C-25F5-8746-B34D-3F583795985B}"/>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a:extLst>
              <a:ext uri="{FF2B5EF4-FFF2-40B4-BE49-F238E27FC236}">
                <a16:creationId xmlns:a16="http://schemas.microsoft.com/office/drawing/2014/main" id="{D679F56D-5479-9546-996E-9FD9F5260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4" name="TextBox 5">
            <a:extLst>
              <a:ext uri="{FF2B5EF4-FFF2-40B4-BE49-F238E27FC236}">
                <a16:creationId xmlns:a16="http://schemas.microsoft.com/office/drawing/2014/main" id="{F2CE7EC8-5F65-9E42-A333-8A4123DFF369}"/>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6" name="TextBox 7">
            <a:extLst>
              <a:ext uri="{FF2B5EF4-FFF2-40B4-BE49-F238E27FC236}">
                <a16:creationId xmlns:a16="http://schemas.microsoft.com/office/drawing/2014/main" id="{E2908CD5-AEF0-4942-86B5-A44D82C50839}"/>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0967" name="Group 2">
            <a:extLst>
              <a:ext uri="{FF2B5EF4-FFF2-40B4-BE49-F238E27FC236}">
                <a16:creationId xmlns:a16="http://schemas.microsoft.com/office/drawing/2014/main" id="{863D964B-791A-C24A-A4E3-6AF94779D41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72" name="TextBox 9">
              <a:extLst>
                <a:ext uri="{FF2B5EF4-FFF2-40B4-BE49-F238E27FC236}">
                  <a16:creationId xmlns:a16="http://schemas.microsoft.com/office/drawing/2014/main" id="{73B15965-10C3-6843-B0EE-FC6DB96A0548}"/>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0968" name="TextBox 10">
            <a:extLst>
              <a:ext uri="{FF2B5EF4-FFF2-40B4-BE49-F238E27FC236}">
                <a16:creationId xmlns:a16="http://schemas.microsoft.com/office/drawing/2014/main" id="{F6CDAA80-6F54-334B-A18C-128C991AE69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0969" name="TextBox 11">
            <a:extLst>
              <a:ext uri="{FF2B5EF4-FFF2-40B4-BE49-F238E27FC236}">
                <a16:creationId xmlns:a16="http://schemas.microsoft.com/office/drawing/2014/main" id="{31283A32-E424-2F4C-8839-C1454BF42FD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33603DAA-DA4E-9548-ACB3-2F392ABEB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2" name="TextBox 5">
            <a:extLst>
              <a:ext uri="{FF2B5EF4-FFF2-40B4-BE49-F238E27FC236}">
                <a16:creationId xmlns:a16="http://schemas.microsoft.com/office/drawing/2014/main" id="{DDD23E27-A9E9-2A42-83D2-99722A71554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4" name="TextBox 7">
            <a:extLst>
              <a:ext uri="{FF2B5EF4-FFF2-40B4-BE49-F238E27FC236}">
                <a16:creationId xmlns:a16="http://schemas.microsoft.com/office/drawing/2014/main" id="{BE695DA2-C80A-8B47-B83C-53F3A15FB42D}"/>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3015" name="Group 2">
            <a:extLst>
              <a:ext uri="{FF2B5EF4-FFF2-40B4-BE49-F238E27FC236}">
                <a16:creationId xmlns:a16="http://schemas.microsoft.com/office/drawing/2014/main" id="{BD55C2C7-5AF1-A84A-A7FD-FCB95B3A140B}"/>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23" name="TextBox 9">
              <a:extLst>
                <a:ext uri="{FF2B5EF4-FFF2-40B4-BE49-F238E27FC236}">
                  <a16:creationId xmlns:a16="http://schemas.microsoft.com/office/drawing/2014/main" id="{EBE8DD9F-C20B-1D49-9E2B-0441FFF04AE9}"/>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3016" name="TextBox 10">
            <a:extLst>
              <a:ext uri="{FF2B5EF4-FFF2-40B4-BE49-F238E27FC236}">
                <a16:creationId xmlns:a16="http://schemas.microsoft.com/office/drawing/2014/main" id="{C3A64E62-B187-0A4E-B701-FC35854F0D2B}"/>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3017" name="TextBox 11">
            <a:extLst>
              <a:ext uri="{FF2B5EF4-FFF2-40B4-BE49-F238E27FC236}">
                <a16:creationId xmlns:a16="http://schemas.microsoft.com/office/drawing/2014/main" id="{16DEEB2A-86B3-9840-B4CF-E19E8A863FC9}"/>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 name="Group 15">
            <a:extLst>
              <a:ext uri="{FF2B5EF4-FFF2-40B4-BE49-F238E27FC236}">
                <a16:creationId xmlns:a16="http://schemas.microsoft.com/office/drawing/2014/main" id="{309A52EE-86B4-D942-A408-5F2EDF3718FC}"/>
              </a:ext>
            </a:extLst>
          </p:cNvPr>
          <p:cNvGrpSpPr>
            <a:grpSpLocks/>
          </p:cNvGrpSpPr>
          <p:nvPr/>
        </p:nvGrpSpPr>
        <p:grpSpPr bwMode="auto">
          <a:xfrm>
            <a:off x="974725" y="5546725"/>
            <a:ext cx="5032375" cy="1076325"/>
            <a:chOff x="974161" y="5546319"/>
            <a:chExt cx="5032939" cy="1077218"/>
          </a:xfrm>
        </p:grpSpPr>
        <p:sp>
          <p:nvSpPr>
            <p:cNvPr id="43020" name="TextBox 12">
              <a:extLst>
                <a:ext uri="{FF2B5EF4-FFF2-40B4-BE49-F238E27FC236}">
                  <a16:creationId xmlns:a16="http://schemas.microsoft.com/office/drawing/2014/main" id="{F757B1F8-AB87-9441-9047-909D4654C4DE}"/>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descr="Sesame Street Season GIF">
            <a:hlinkClick r:id="rId2"/>
            <a:extLst>
              <a:ext uri="{FF2B5EF4-FFF2-40B4-BE49-F238E27FC236}">
                <a16:creationId xmlns:a16="http://schemas.microsoft.com/office/drawing/2014/main" id="{6554396F-E6E3-A04F-B914-B9FE15D5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566863"/>
            <a:ext cx="74485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a:extLst>
              <a:ext uri="{FF2B5EF4-FFF2-40B4-BE49-F238E27FC236}">
                <a16:creationId xmlns:a16="http://schemas.microsoft.com/office/drawing/2014/main" id="{DC285B5A-22D6-BA43-B225-AE774A921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690EFE6-3ADA-3F40-86DF-87E6524C0933}"/>
              </a:ext>
            </a:extLst>
          </p:cNvPr>
          <p:cNvSpPr/>
          <p:nvPr/>
        </p:nvSpPr>
        <p:spPr>
          <a:xfrm>
            <a:off x="1138238" y="2133600"/>
            <a:ext cx="487362"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D600704-D3CD-9642-A457-3E389B5FA48A}"/>
              </a:ext>
            </a:extLst>
          </p:cNvPr>
          <p:cNvSpPr/>
          <p:nvPr/>
        </p:nvSpPr>
        <p:spPr>
          <a:xfrm>
            <a:off x="2336800" y="276225"/>
            <a:ext cx="61214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Up Arrow 1">
            <a:extLst>
              <a:ext uri="{FF2B5EF4-FFF2-40B4-BE49-F238E27FC236}">
                <a16:creationId xmlns:a16="http://schemas.microsoft.com/office/drawing/2014/main" id="{6DACEA6F-1FA4-C548-8DA4-A7CB9E740206}"/>
              </a:ext>
            </a:extLst>
          </p:cNvPr>
          <p:cNvSpPr/>
          <p:nvPr/>
        </p:nvSpPr>
        <p:spPr>
          <a:xfrm>
            <a:off x="1371600" y="101600"/>
            <a:ext cx="1219200" cy="5177863"/>
          </a:xfrm>
          <a:prstGeom prst="upArrow">
            <a:avLst/>
          </a:prstGeom>
          <a:gradFill>
            <a:gsLst>
              <a:gs pos="0">
                <a:srgbClr val="C00000"/>
              </a:gs>
              <a:gs pos="100000">
                <a:schemeClr val="bg1"/>
              </a:gs>
              <a:gs pos="64000">
                <a:srgbClr val="F58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5400" b="1" dirty="0">
                <a:latin typeface="Franklin Gothic Heavy" panose="020B0603020102020204" pitchFamily="34" charset="0"/>
              </a:rPr>
              <a:t>BAD</a:t>
            </a:r>
          </a:p>
        </p:txBody>
      </p:sp>
      <p:sp>
        <p:nvSpPr>
          <p:cNvPr id="4" name="Rectangle 3">
            <a:extLst>
              <a:ext uri="{FF2B5EF4-FFF2-40B4-BE49-F238E27FC236}">
                <a16:creationId xmlns:a16="http://schemas.microsoft.com/office/drawing/2014/main" id="{DBFE1A3C-2976-4C45-A5CD-C01C9ABE7D19}"/>
              </a:ext>
            </a:extLst>
          </p:cNvPr>
          <p:cNvSpPr/>
          <p:nvPr/>
        </p:nvSpPr>
        <p:spPr>
          <a:xfrm>
            <a:off x="8890000" y="1803400"/>
            <a:ext cx="20066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Arrow Connector 7">
            <a:extLst>
              <a:ext uri="{FF2B5EF4-FFF2-40B4-BE49-F238E27FC236}">
                <a16:creationId xmlns:a16="http://schemas.microsoft.com/office/drawing/2014/main" id="{21A726EA-59F0-AC43-A4EA-FDA7D32D8357}"/>
              </a:ext>
            </a:extLst>
          </p:cNvPr>
          <p:cNvCxnSpPr/>
          <p:nvPr/>
        </p:nvCxnSpPr>
        <p:spPr>
          <a:xfrm flipH="1">
            <a:off x="3479800" y="2946400"/>
            <a:ext cx="838200" cy="1447800"/>
          </a:xfrm>
          <a:prstGeom prst="straightConnector1">
            <a:avLst/>
          </a:prstGeom>
          <a:ln w="76200">
            <a:solidFill>
              <a:srgbClr val="5C7EE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E6A7DA-AAF0-5343-9104-F5793ACA0FAB}"/>
              </a:ext>
            </a:extLst>
          </p:cNvPr>
          <p:cNvSpPr txBox="1">
            <a:spLocks noChangeArrowheads="1"/>
          </p:cNvSpPr>
          <p:nvPr/>
        </p:nvSpPr>
        <p:spPr bwMode="auto">
          <a:xfrm>
            <a:off x="4318000" y="2505075"/>
            <a:ext cx="2844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5C7EE2"/>
                </a:solidFill>
                <a:latin typeface="Franklin Gothic Medium" panose="020B0603020102020204" pitchFamily="34" charset="0"/>
              </a:rPr>
              <a:t>Old weights</a:t>
            </a:r>
          </a:p>
        </p:txBody>
      </p:sp>
      <p:cxnSp>
        <p:nvCxnSpPr>
          <p:cNvPr id="10" name="Straight Arrow Connector 9">
            <a:extLst>
              <a:ext uri="{FF2B5EF4-FFF2-40B4-BE49-F238E27FC236}">
                <a16:creationId xmlns:a16="http://schemas.microsoft.com/office/drawing/2014/main" id="{03A48DCC-2055-ED4C-8B51-E590CD89D9FA}"/>
              </a:ext>
            </a:extLst>
          </p:cNvPr>
          <p:cNvCxnSpPr/>
          <p:nvPr/>
        </p:nvCxnSpPr>
        <p:spPr>
          <a:xfrm flipH="1">
            <a:off x="4129088" y="3429000"/>
            <a:ext cx="838200" cy="1447800"/>
          </a:xfrm>
          <a:prstGeom prst="straightConnector1">
            <a:avLst/>
          </a:prstGeom>
          <a:ln w="76200">
            <a:solidFill>
              <a:srgbClr val="6550D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25235-0742-2D4B-8FE1-FC2095013EE7}"/>
              </a:ext>
            </a:extLst>
          </p:cNvPr>
          <p:cNvSpPr txBox="1">
            <a:spLocks noChangeArrowheads="1"/>
          </p:cNvSpPr>
          <p:nvPr/>
        </p:nvSpPr>
        <p:spPr bwMode="auto">
          <a:xfrm>
            <a:off x="4967288" y="2989263"/>
            <a:ext cx="284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6550DB"/>
                </a:solidFill>
                <a:latin typeface="Franklin Gothic Medium" panose="020B0603020102020204" pitchFamily="34" charset="0"/>
              </a:rPr>
              <a:t>New weights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366A641F-547F-B541-AF52-0C8B6043E288}"/>
              </a:ext>
            </a:extLst>
          </p:cNvPr>
          <p:cNvSpPr>
            <a:spLocks noChangeArrowheads="1"/>
          </p:cNvSpPr>
          <p:nvPr/>
        </p:nvSpPr>
        <p:spPr bwMode="auto">
          <a:xfrm>
            <a:off x="3484563" y="1325563"/>
            <a:ext cx="52228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solidFill>
                  <a:schemeClr val="bg1"/>
                </a:solidFill>
                <a:latin typeface="Franklin Gothic Medium" panose="020B0603020102020204" pitchFamily="34" charset="0"/>
              </a:rPr>
              <a:t>http://bit.ly/wfu-lucy</a:t>
            </a:r>
          </a:p>
        </p:txBody>
      </p:sp>
      <p:pic>
        <p:nvPicPr>
          <p:cNvPr id="18434" name="Picture 4">
            <a:extLst>
              <a:ext uri="{FF2B5EF4-FFF2-40B4-BE49-F238E27FC236}">
                <a16:creationId xmlns:a16="http://schemas.microsoft.com/office/drawing/2014/main" id="{39DDCB10-97A5-2543-AB57-49F169CA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475" y="2698750"/>
            <a:ext cx="51752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7" name="TextBox 5">
            <a:extLst>
              <a:ext uri="{FF2B5EF4-FFF2-40B4-BE49-F238E27FC236}">
                <a16:creationId xmlns:a16="http://schemas.microsoft.com/office/drawing/2014/main" id="{33246348-F2F2-4247-AB64-C145430E719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9" name="TextBox 7">
            <a:extLst>
              <a:ext uri="{FF2B5EF4-FFF2-40B4-BE49-F238E27FC236}">
                <a16:creationId xmlns:a16="http://schemas.microsoft.com/office/drawing/2014/main" id="{8C489F8C-0861-CE44-83FD-60378AE7AF2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7110" name="Group 2">
            <a:extLst>
              <a:ext uri="{FF2B5EF4-FFF2-40B4-BE49-F238E27FC236}">
                <a16:creationId xmlns:a16="http://schemas.microsoft.com/office/drawing/2014/main" id="{B3501D15-1D52-544A-B930-966B90D5B6A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8" name="TextBox 9">
              <a:extLst>
                <a:ext uri="{FF2B5EF4-FFF2-40B4-BE49-F238E27FC236}">
                  <a16:creationId xmlns:a16="http://schemas.microsoft.com/office/drawing/2014/main" id="{EA302051-B27A-C544-9C58-C323F233BB7D}"/>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7111" name="TextBox 10">
            <a:extLst>
              <a:ext uri="{FF2B5EF4-FFF2-40B4-BE49-F238E27FC236}">
                <a16:creationId xmlns:a16="http://schemas.microsoft.com/office/drawing/2014/main" id="{22BA41B5-CA81-C041-9F92-5EF9DCEA6BE1}"/>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7112" name="TextBox 11">
            <a:extLst>
              <a:ext uri="{FF2B5EF4-FFF2-40B4-BE49-F238E27FC236}">
                <a16:creationId xmlns:a16="http://schemas.microsoft.com/office/drawing/2014/main" id="{BEE7F44B-4C3A-7142-AC56-408006D69FE5}"/>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7114" name="Group 15">
            <a:extLst>
              <a:ext uri="{FF2B5EF4-FFF2-40B4-BE49-F238E27FC236}">
                <a16:creationId xmlns:a16="http://schemas.microsoft.com/office/drawing/2014/main" id="{CA00663A-3AB9-4445-B27C-068A37448815}"/>
              </a:ext>
            </a:extLst>
          </p:cNvPr>
          <p:cNvGrpSpPr>
            <a:grpSpLocks/>
          </p:cNvGrpSpPr>
          <p:nvPr/>
        </p:nvGrpSpPr>
        <p:grpSpPr bwMode="auto">
          <a:xfrm>
            <a:off x="974725" y="5546725"/>
            <a:ext cx="5032375" cy="1076325"/>
            <a:chOff x="974161" y="5546319"/>
            <a:chExt cx="5032939" cy="1077218"/>
          </a:xfrm>
        </p:grpSpPr>
        <p:sp>
          <p:nvSpPr>
            <p:cNvPr id="47115" name="TextBox 12">
              <a:extLst>
                <a:ext uri="{FF2B5EF4-FFF2-40B4-BE49-F238E27FC236}">
                  <a16:creationId xmlns:a16="http://schemas.microsoft.com/office/drawing/2014/main" id="{8177652B-E547-E142-861F-C8829EE169FA}"/>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155" name="TextBox 5">
            <a:extLst>
              <a:ext uri="{FF2B5EF4-FFF2-40B4-BE49-F238E27FC236}">
                <a16:creationId xmlns:a16="http://schemas.microsoft.com/office/drawing/2014/main" id="{33F405E5-8D17-6F4D-B9C6-5C6F7176967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425" y="3309938"/>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sp>
        <p:nvSpPr>
          <p:cNvPr id="49160" name="TextBox 10">
            <a:extLst>
              <a:ext uri="{FF2B5EF4-FFF2-40B4-BE49-F238E27FC236}">
                <a16:creationId xmlns:a16="http://schemas.microsoft.com/office/drawing/2014/main" id="{192C9D2C-4DC3-B640-9327-3CFDB5AD54B0}"/>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a:extLst>
              <a:ext uri="{FF2B5EF4-FFF2-40B4-BE49-F238E27FC236}">
                <a16:creationId xmlns:a16="http://schemas.microsoft.com/office/drawing/2014/main" id="{F5AAA7A0-D98A-A74D-B0F1-5E5221295F09}"/>
              </a:ext>
            </a:extLst>
          </p:cNvPr>
          <p:cNvSpPr txBox="1"/>
          <p:nvPr/>
        </p:nvSpPr>
        <p:spPr>
          <a:xfrm>
            <a:off x="1622425" y="5546725"/>
            <a:ext cx="3802063"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4">
            <a:extLst>
              <a:ext uri="{FF2B5EF4-FFF2-40B4-BE49-F238E27FC236}">
                <a16:creationId xmlns:a16="http://schemas.microsoft.com/office/drawing/2014/main" id="{B4590EB9-3448-D94F-BDBD-DCB107D977F7}"/>
              </a:ext>
            </a:extLst>
          </p:cNvPr>
          <p:cNvSpPr>
            <a:spLocks noGrp="1" noChangeArrowheads="1"/>
          </p:cNvSpPr>
          <p:nvPr>
            <p:ph type="title"/>
          </p:nvPr>
        </p:nvSpPr>
        <p:spPr>
          <a:xfrm>
            <a:off x="541338" y="269875"/>
            <a:ext cx="10515600" cy="1325563"/>
          </a:xfrm>
        </p:spPr>
        <p:txBody>
          <a:bodyPr/>
          <a:lstStyle/>
          <a:p>
            <a:r>
              <a:rPr lang="en-US" altLang="en-US">
                <a:ea typeface="Franklin Gothic Heavy" panose="020B0603020102020204" pitchFamily="34" charset="0"/>
                <a:cs typeface="Franklin Gothic Heavy" panose="020B0603020102020204" pitchFamily="34" charset="0"/>
              </a:rPr>
              <a:t>Observational Studies</a:t>
            </a:r>
          </a:p>
        </p:txBody>
      </p:sp>
      <p:sp>
        <p:nvSpPr>
          <p:cNvPr id="51203" name="Right Arrow 64">
            <a:extLst>
              <a:ext uri="{FF2B5EF4-FFF2-40B4-BE49-F238E27FC236}">
                <a16:creationId xmlns:a16="http://schemas.microsoft.com/office/drawing/2014/main" id="{B7FB4C8C-06DB-0944-9CC2-03D0B3F3F4EE}"/>
              </a:ext>
            </a:extLst>
          </p:cNvPr>
          <p:cNvSpPr>
            <a:spLocks noChangeArrowheads="1"/>
          </p:cNvSpPr>
          <p:nvPr/>
        </p:nvSpPr>
        <p:spPr bwMode="auto">
          <a:xfrm>
            <a:off x="4414838" y="3101975"/>
            <a:ext cx="1520825" cy="665163"/>
          </a:xfrm>
          <a:prstGeom prst="rightArrow">
            <a:avLst>
              <a:gd name="adj1" fmla="val 50000"/>
              <a:gd name="adj2" fmla="val 50015"/>
            </a:avLst>
          </a:prstGeom>
          <a:solidFill>
            <a:srgbClr val="79D758"/>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spcAft>
                <a:spcPct val="17000"/>
              </a:spcAft>
              <a:buClr>
                <a:schemeClr val="tx1"/>
              </a:buClr>
              <a:buFont typeface="Wingdings" pitchFamily="2" charset="2"/>
              <a:buNone/>
            </a:pPr>
            <a:endParaRPr lang="en-US" altLang="en-US" sz="1400">
              <a:solidFill>
                <a:srgbClr val="292929"/>
              </a:solidFill>
              <a:latin typeface="Arial" panose="020B0604020202020204" pitchFamily="34" charset="0"/>
              <a:ea typeface="ＭＳ Ｐゴシック" panose="020B0600070205080204" pitchFamily="34" charset="-128"/>
            </a:endParaRPr>
          </a:p>
        </p:txBody>
      </p:sp>
      <p:grpSp>
        <p:nvGrpSpPr>
          <p:cNvPr id="66" name="Group 65">
            <a:extLst>
              <a:ext uri="{FF2B5EF4-FFF2-40B4-BE49-F238E27FC236}">
                <a16:creationId xmlns:a16="http://schemas.microsoft.com/office/drawing/2014/main" id="{CEDD15D9-7423-B343-8E2D-B1B22641DF7B}"/>
              </a:ext>
            </a:extLst>
          </p:cNvPr>
          <p:cNvGrpSpPr/>
          <p:nvPr/>
        </p:nvGrpSpPr>
        <p:grpSpPr>
          <a:xfrm>
            <a:off x="7094283" y="2465356"/>
            <a:ext cx="548639" cy="1938840"/>
            <a:chOff x="5513431" y="1614201"/>
            <a:chExt cx="548639" cy="1938840"/>
          </a:xfrm>
          <a:solidFill>
            <a:srgbClr val="00B0F0"/>
          </a:solidFill>
        </p:grpSpPr>
        <p:grpSp>
          <p:nvGrpSpPr>
            <p:cNvPr id="81" name="Group 80">
              <a:extLst>
                <a:ext uri="{FF2B5EF4-FFF2-40B4-BE49-F238E27FC236}">
                  <a16:creationId xmlns:a16="http://schemas.microsoft.com/office/drawing/2014/main" id="{D1C7D2AD-B605-C740-9BFD-60EE16FBC5D7}"/>
                </a:ext>
              </a:extLst>
            </p:cNvPr>
            <p:cNvGrpSpPr/>
            <p:nvPr/>
          </p:nvGrpSpPr>
          <p:grpSpPr>
            <a:xfrm>
              <a:off x="5513431" y="1614201"/>
              <a:ext cx="548639" cy="1938840"/>
              <a:chOff x="2699093" y="2184396"/>
              <a:chExt cx="242305" cy="982135"/>
            </a:xfrm>
            <a:grpFill/>
          </p:grpSpPr>
          <p:sp>
            <p:nvSpPr>
              <p:cNvPr id="83" name="Oval 82">
                <a:extLst>
                  <a:ext uri="{FF2B5EF4-FFF2-40B4-BE49-F238E27FC236}">
                    <a16:creationId xmlns:a16="http://schemas.microsoft.com/office/drawing/2014/main" id="{FA0351F8-CB46-AB44-8026-CBB195ABB2D3}"/>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4" name="Rectangle 83">
                <a:extLst>
                  <a:ext uri="{FF2B5EF4-FFF2-40B4-BE49-F238E27FC236}">
                    <a16:creationId xmlns:a16="http://schemas.microsoft.com/office/drawing/2014/main" id="{2D188C86-5AFB-CD46-B971-AB4175D8D07D}"/>
                  </a:ext>
                </a:extLst>
              </p:cNvPr>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82" name="Chord 81">
              <a:extLst>
                <a:ext uri="{FF2B5EF4-FFF2-40B4-BE49-F238E27FC236}">
                  <a16:creationId xmlns:a16="http://schemas.microsoft.com/office/drawing/2014/main" id="{F61F67A9-59ED-5A48-9A9D-681A19915230}"/>
                </a:ext>
              </a:extLst>
            </p:cNvPr>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7" name="Group 66">
            <a:extLst>
              <a:ext uri="{FF2B5EF4-FFF2-40B4-BE49-F238E27FC236}">
                <a16:creationId xmlns:a16="http://schemas.microsoft.com/office/drawing/2014/main" id="{BF85B1C7-195C-4143-A69D-B9B5B72138E5}"/>
              </a:ext>
            </a:extLst>
          </p:cNvPr>
          <p:cNvGrpSpPr/>
          <p:nvPr/>
        </p:nvGrpSpPr>
        <p:grpSpPr>
          <a:xfrm>
            <a:off x="6295299" y="2349398"/>
            <a:ext cx="548639" cy="1938840"/>
            <a:chOff x="6225003" y="1409126"/>
            <a:chExt cx="548639" cy="1938840"/>
          </a:xfrm>
          <a:solidFill>
            <a:srgbClr val="00B0F0"/>
          </a:solidFill>
        </p:grpSpPr>
        <p:grpSp>
          <p:nvGrpSpPr>
            <p:cNvPr id="77" name="Group 76">
              <a:extLst>
                <a:ext uri="{FF2B5EF4-FFF2-40B4-BE49-F238E27FC236}">
                  <a16:creationId xmlns:a16="http://schemas.microsoft.com/office/drawing/2014/main" id="{FC20F410-EAAB-F849-8E8B-6463FC2FF67C}"/>
                </a:ext>
              </a:extLst>
            </p:cNvPr>
            <p:cNvGrpSpPr/>
            <p:nvPr/>
          </p:nvGrpSpPr>
          <p:grpSpPr>
            <a:xfrm>
              <a:off x="6225003" y="1409126"/>
              <a:ext cx="548639" cy="1938840"/>
              <a:chOff x="2699093" y="2184396"/>
              <a:chExt cx="242305" cy="982135"/>
            </a:xfrm>
            <a:grpFill/>
          </p:grpSpPr>
          <p:sp>
            <p:nvSpPr>
              <p:cNvPr id="79" name="Oval 78">
                <a:extLst>
                  <a:ext uri="{FF2B5EF4-FFF2-40B4-BE49-F238E27FC236}">
                    <a16:creationId xmlns:a16="http://schemas.microsoft.com/office/drawing/2014/main" id="{33CB2C88-8506-BC49-A660-97021511E39B}"/>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0" name="Rectangle 79">
                <a:extLst>
                  <a:ext uri="{FF2B5EF4-FFF2-40B4-BE49-F238E27FC236}">
                    <a16:creationId xmlns:a16="http://schemas.microsoft.com/office/drawing/2014/main" id="{03AB6480-71F2-D94B-ADDE-4BC815AC11FF}"/>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8" name="Heart 77">
              <a:extLst>
                <a:ext uri="{FF2B5EF4-FFF2-40B4-BE49-F238E27FC236}">
                  <a16:creationId xmlns:a16="http://schemas.microsoft.com/office/drawing/2014/main" id="{85D37096-E686-EB48-8AD9-1F699B689794}"/>
                </a:ext>
              </a:extLst>
            </p:cNvPr>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8" name="Group 67">
            <a:extLst>
              <a:ext uri="{FF2B5EF4-FFF2-40B4-BE49-F238E27FC236}">
                <a16:creationId xmlns:a16="http://schemas.microsoft.com/office/drawing/2014/main" id="{70CDF298-BD83-5D40-81A2-01ED019E068E}"/>
              </a:ext>
            </a:extLst>
          </p:cNvPr>
          <p:cNvGrpSpPr/>
          <p:nvPr/>
        </p:nvGrpSpPr>
        <p:grpSpPr>
          <a:xfrm>
            <a:off x="7782728" y="2052379"/>
            <a:ext cx="625588" cy="1950711"/>
            <a:chOff x="6894900" y="1189349"/>
            <a:chExt cx="625588" cy="1950711"/>
          </a:xfrm>
          <a:solidFill>
            <a:srgbClr val="00B0F0"/>
          </a:solidFill>
        </p:grpSpPr>
        <p:grpSp>
          <p:nvGrpSpPr>
            <p:cNvPr id="69" name="Group 68">
              <a:extLst>
                <a:ext uri="{FF2B5EF4-FFF2-40B4-BE49-F238E27FC236}">
                  <a16:creationId xmlns:a16="http://schemas.microsoft.com/office/drawing/2014/main" id="{2CF6BDCC-BC3C-C54B-AEAB-2D2136498A2B}"/>
                </a:ext>
              </a:extLst>
            </p:cNvPr>
            <p:cNvGrpSpPr/>
            <p:nvPr/>
          </p:nvGrpSpPr>
          <p:grpSpPr>
            <a:xfrm>
              <a:off x="6923437" y="1201220"/>
              <a:ext cx="548639" cy="1938840"/>
              <a:chOff x="2699093" y="2184396"/>
              <a:chExt cx="242305" cy="982135"/>
            </a:xfrm>
            <a:grpFill/>
          </p:grpSpPr>
          <p:sp>
            <p:nvSpPr>
              <p:cNvPr id="75" name="Oval 74">
                <a:extLst>
                  <a:ext uri="{FF2B5EF4-FFF2-40B4-BE49-F238E27FC236}">
                    <a16:creationId xmlns:a16="http://schemas.microsoft.com/office/drawing/2014/main" id="{7C4F8149-702F-DC4A-8EEE-61DD3F3996B6}"/>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6" name="Rectangle 75">
                <a:extLst>
                  <a:ext uri="{FF2B5EF4-FFF2-40B4-BE49-F238E27FC236}">
                    <a16:creationId xmlns:a16="http://schemas.microsoft.com/office/drawing/2014/main" id="{01218CF6-0C44-8A4D-990A-B0B1D619547D}"/>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0" name="Teardrop 69">
              <a:extLst>
                <a:ext uri="{FF2B5EF4-FFF2-40B4-BE49-F238E27FC236}">
                  <a16:creationId xmlns:a16="http://schemas.microsoft.com/office/drawing/2014/main" id="{BC531EAC-AE8E-A246-99BE-5F0235BE14BF}"/>
                </a:ext>
              </a:extLst>
            </p:cNvPr>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1" name="Teardrop 70">
              <a:extLst>
                <a:ext uri="{FF2B5EF4-FFF2-40B4-BE49-F238E27FC236}">
                  <a16:creationId xmlns:a16="http://schemas.microsoft.com/office/drawing/2014/main" id="{00F34365-38E5-DB4D-B759-B23721A71600}"/>
                </a:ext>
              </a:extLst>
            </p:cNvPr>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nvGrpSpPr>
            <p:cNvPr id="72" name="Group 71">
              <a:extLst>
                <a:ext uri="{FF2B5EF4-FFF2-40B4-BE49-F238E27FC236}">
                  <a16:creationId xmlns:a16="http://schemas.microsoft.com/office/drawing/2014/main" id="{363BE7D2-BC24-624F-9F99-C01363785B00}"/>
                </a:ext>
              </a:extLst>
            </p:cNvPr>
            <p:cNvGrpSpPr/>
            <p:nvPr/>
          </p:nvGrpSpPr>
          <p:grpSpPr>
            <a:xfrm>
              <a:off x="7002403" y="1409127"/>
              <a:ext cx="390707" cy="102969"/>
              <a:chOff x="7025896" y="1409127"/>
              <a:chExt cx="390707" cy="102969"/>
            </a:xfrm>
            <a:grpFill/>
          </p:grpSpPr>
          <p:sp>
            <p:nvSpPr>
              <p:cNvPr id="73" name="Rounded Rectangle 72">
                <a:extLst>
                  <a:ext uri="{FF2B5EF4-FFF2-40B4-BE49-F238E27FC236}">
                    <a16:creationId xmlns:a16="http://schemas.microsoft.com/office/drawing/2014/main" id="{25A41A71-3604-5A41-BBBF-0A26A4C0773D}"/>
                  </a:ext>
                </a:extLst>
              </p:cNvPr>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4" name="Rounded Rectangle 73">
                <a:extLst>
                  <a:ext uri="{FF2B5EF4-FFF2-40B4-BE49-F238E27FC236}">
                    <a16:creationId xmlns:a16="http://schemas.microsoft.com/office/drawing/2014/main" id="{146ED075-AAAE-CF42-A2CD-A430255AB4B9}"/>
                  </a:ext>
                </a:extLst>
              </p:cNvPr>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grpSp>
        <p:nvGrpSpPr>
          <p:cNvPr id="12" name="Group 11">
            <a:extLst>
              <a:ext uri="{FF2B5EF4-FFF2-40B4-BE49-F238E27FC236}">
                <a16:creationId xmlns:a16="http://schemas.microsoft.com/office/drawing/2014/main" id="{E08C885D-C996-0F43-A269-F610CACFEF47}"/>
              </a:ext>
            </a:extLst>
          </p:cNvPr>
          <p:cNvGrpSpPr>
            <a:grpSpLocks/>
          </p:cNvGrpSpPr>
          <p:nvPr/>
        </p:nvGrpSpPr>
        <p:grpSpPr bwMode="auto">
          <a:xfrm>
            <a:off x="541338" y="4171950"/>
            <a:ext cx="2559050" cy="1485900"/>
            <a:chOff x="540937" y="4172045"/>
            <a:chExt cx="2558697" cy="1486004"/>
          </a:xfrm>
        </p:grpSpPr>
        <p:sp>
          <p:nvSpPr>
            <p:cNvPr id="51214" name="TextBox 3">
              <a:extLst>
                <a:ext uri="{FF2B5EF4-FFF2-40B4-BE49-F238E27FC236}">
                  <a16:creationId xmlns:a16="http://schemas.microsoft.com/office/drawing/2014/main" id="{E09628AC-93C3-0F49-BCDD-413B12AAE825}"/>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exposure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11" name="Arc 10">
              <a:extLst>
                <a:ext uri="{FF2B5EF4-FFF2-40B4-BE49-F238E27FC236}">
                  <a16:creationId xmlns:a16="http://schemas.microsoft.com/office/drawing/2014/main" id="{238A88D5-BE3D-E443-B0DD-01BB2B5B17EF}"/>
                </a:ext>
              </a:extLst>
            </p:cNvPr>
            <p:cNvSpPr/>
            <p:nvPr/>
          </p:nvSpPr>
          <p:spPr>
            <a:xfrm rot="14740040">
              <a:off x="895564" y="4252333"/>
              <a:ext cx="1249450" cy="1088875"/>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grpSp>
        <p:nvGrpSpPr>
          <p:cNvPr id="13" name="Group 12">
            <a:extLst>
              <a:ext uri="{FF2B5EF4-FFF2-40B4-BE49-F238E27FC236}">
                <a16:creationId xmlns:a16="http://schemas.microsoft.com/office/drawing/2014/main" id="{B2AD8FA3-0FAA-B441-A55B-7185C02B582B}"/>
              </a:ext>
            </a:extLst>
          </p:cNvPr>
          <p:cNvGrpSpPr>
            <a:grpSpLocks/>
          </p:cNvGrpSpPr>
          <p:nvPr/>
        </p:nvGrpSpPr>
        <p:grpSpPr bwMode="auto">
          <a:xfrm>
            <a:off x="6140450" y="2425700"/>
            <a:ext cx="2559050" cy="3727450"/>
            <a:chOff x="6140840" y="2426001"/>
            <a:chExt cx="2558697" cy="3727914"/>
          </a:xfrm>
        </p:grpSpPr>
        <p:grpSp>
          <p:nvGrpSpPr>
            <p:cNvPr id="51209" name="Group 84">
              <a:extLst>
                <a:ext uri="{FF2B5EF4-FFF2-40B4-BE49-F238E27FC236}">
                  <a16:creationId xmlns:a16="http://schemas.microsoft.com/office/drawing/2014/main" id="{1B00185D-5FCF-7E43-83B5-58C6E1C173D2}"/>
                </a:ext>
              </a:extLst>
            </p:cNvPr>
            <p:cNvGrpSpPr>
              <a:grpSpLocks/>
            </p:cNvGrpSpPr>
            <p:nvPr/>
          </p:nvGrpSpPr>
          <p:grpSpPr bwMode="auto">
            <a:xfrm>
              <a:off x="6140840" y="3264444"/>
              <a:ext cx="2558697" cy="2509798"/>
              <a:chOff x="540937" y="3148251"/>
              <a:chExt cx="2558697" cy="2509798"/>
            </a:xfrm>
          </p:grpSpPr>
          <p:sp>
            <p:nvSpPr>
              <p:cNvPr id="51212" name="TextBox 85">
                <a:extLst>
                  <a:ext uri="{FF2B5EF4-FFF2-40B4-BE49-F238E27FC236}">
                    <a16:creationId xmlns:a16="http://schemas.microsoft.com/office/drawing/2014/main" id="{40AB985E-2D34-1649-9C3B-EA97E4B61BD8}"/>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outcome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87" name="Arc 86">
                <a:extLst>
                  <a:ext uri="{FF2B5EF4-FFF2-40B4-BE49-F238E27FC236}">
                    <a16:creationId xmlns:a16="http://schemas.microsoft.com/office/drawing/2014/main" id="{07754F66-C1B5-624C-8FF9-2FD66BEE1FCB}"/>
                  </a:ext>
                </a:extLst>
              </p:cNvPr>
              <p:cNvSpPr/>
              <p:nvPr/>
            </p:nvSpPr>
            <p:spPr>
              <a:xfrm rot="14740040">
                <a:off x="412126" y="3478508"/>
                <a:ext cx="1844904" cy="1184112"/>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sp>
          <p:nvSpPr>
            <p:cNvPr id="88" name="Arc 87">
              <a:extLst>
                <a:ext uri="{FF2B5EF4-FFF2-40B4-BE49-F238E27FC236}">
                  <a16:creationId xmlns:a16="http://schemas.microsoft.com/office/drawing/2014/main" id="{BC336D6B-890F-974D-AF48-B5B9D5619610}"/>
                </a:ext>
              </a:extLst>
            </p:cNvPr>
            <p:cNvSpPr/>
            <p:nvPr/>
          </p:nvSpPr>
          <p:spPr>
            <a:xfrm rot="15788548">
              <a:off x="5757870" y="4210647"/>
              <a:ext cx="3324639" cy="561897"/>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92" name="Arc 91">
              <a:extLst>
                <a:ext uri="{FF2B5EF4-FFF2-40B4-BE49-F238E27FC236}">
                  <a16:creationId xmlns:a16="http://schemas.microsoft.com/office/drawing/2014/main" id="{AD2DEECE-5ECF-FC43-8384-672D6FCF34CD}"/>
                </a:ext>
              </a:extLst>
            </p:cNvPr>
            <p:cNvSpPr/>
            <p:nvPr/>
          </p:nvSpPr>
          <p:spPr>
            <a:xfrm rot="5400000" flipH="1">
              <a:off x="6455561" y="3174758"/>
              <a:ext cx="2702261" cy="1204747"/>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pic>
        <p:nvPicPr>
          <p:cNvPr id="51217" name="Picture 17" descr="https://lh5.googleusercontent.com/6kNGtk7WCaJ4hHWQmgWUUgcHI5SQGr9RVVCSAiLg389BcaQFEwWddy62Wn_4AcoejIVsoOzqxus55Ty7M15zYtlBmdXu2nftlauY6xkxORd080e3VminlSWFMVeyZcj_CN5ZkT44xFCRj0-UDQ">
            <a:extLst>
              <a:ext uri="{FF2B5EF4-FFF2-40B4-BE49-F238E27FC236}">
                <a16:creationId xmlns:a16="http://schemas.microsoft.com/office/drawing/2014/main" id="{15C8F4E8-46E8-6A4C-AFEE-5BECC3F8A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20330" y="2465356"/>
            <a:ext cx="3128836" cy="2280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362271-0015-9D47-A391-F517CA2031A8}"/>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24333473-162F-CF40-BD2F-9AB375A3384C}"/>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2D7F2F22-3935-D44A-A259-32BB9D797002}"/>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432C6FF5-2AA7-D143-8463-DB1B7B4080D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1970FFCE-F4B6-8A48-913B-77ACBFD5044C}"/>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9A6CC696-2B59-6643-B34B-4A348FF84F24}"/>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23A0475C-5C44-844F-80C7-720EE2CF68E2}"/>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6EC60659-DAFF-3A43-BE09-B9C4F747B4D4}"/>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E44F31E9-9DBF-364D-8ED7-C39C0F07D26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B8A399A4-6F60-6C42-8F20-368A7575740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8F585740-1CA8-D54A-A3B7-1598C27638A5}"/>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53263"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95F038DE-F1F4-6A48-9EAF-8B60A62E8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pic>
        <p:nvPicPr>
          <p:cNvPr id="53265"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D2ABBDD6-93BB-114E-884D-FCB9B0805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337B0EE7-9EC5-C04C-8286-983169A93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1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499"/>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326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499"/>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499"/>
                                          </p:stCondLst>
                                        </p:cTn>
                                        <p:tgtEl>
                                          <p:spTgt spid="1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326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8" grpId="0" animBg="1" autoUpdateAnimBg="0"/>
      <p:bldP spid="9" grpId="0" animBg="1" autoUpdateAnimBg="0"/>
      <p:bldP spid="11" grpId="0" autoUpdateAnimBg="0"/>
      <p:bldP spid="12" grpId="0" autoUpdateAnimBg="0"/>
      <p:bldP spid="13" grpId="0" autoUpdateAnimBg="0"/>
      <p:bldP spid="1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A97259-1616-E642-B163-5F676B1D5A11}"/>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170F5FA0-6387-014E-92AB-AB10E2B26926}"/>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A52517A0-41FE-0E4A-959B-6D8546B39DCF}"/>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5F895677-1BB7-BA49-AB91-0C339AB6E2DD}"/>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Exposure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72080138-C603-D148-B585-FD59B38AB48B}"/>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A38075F0-3F7C-C142-8A06-F8B0F2A5D567}"/>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02F93B93-8465-FE4E-941D-BDDC71293CA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CB24DC88-F513-FD44-A23C-D579C4CC3E6A}"/>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BE0C50CA-FAAE-3B4B-990A-645B8F5E938F}"/>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98E1D018-A0AF-8943-80D2-99A9C1321E1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1A7E17C9-10E2-A643-AD41-C5D0F88C4DB8}"/>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6E61B939-94F9-B848-9611-4B6A73EF3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CE3CD0-E01A-1F49-827F-1B45E615828D}"/>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7071462A-9F89-064F-8565-E2EF41230E5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59D9BE6-18B7-3D4E-ACEC-38E10059298F}"/>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BCC70032-FFF6-FB44-B86C-53AEC7BBE1EB}"/>
              </a:ext>
            </a:extLst>
          </p:cNvPr>
          <p:cNvSpPr txBox="1"/>
          <p:nvPr/>
        </p:nvSpPr>
        <p:spPr>
          <a:xfrm>
            <a:off x="5835650" y="2700338"/>
            <a:ext cx="2540000"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A</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339F267A-B2E0-A84A-883F-3C814F86FD37}"/>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t>
            </a:r>
          </a:p>
        </p:txBody>
      </p:sp>
      <p:sp>
        <p:nvSpPr>
          <p:cNvPr id="13" name="TextBox 12">
            <a:extLst>
              <a:ext uri="{FF2B5EF4-FFF2-40B4-BE49-F238E27FC236}">
                <a16:creationId xmlns:a16="http://schemas.microsoft.com/office/drawing/2014/main" id="{8ECE8CE8-5F3C-B247-B395-2D2DA0E0AA1C}"/>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894B73EF-24F1-7841-85C7-1CEF3604110F}"/>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25521943-EA85-4E47-BEB7-F3F575C8C090}"/>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740F684E-2181-8249-8915-893C27BBBEF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1A284573-1023-8544-A75D-1A367F75F1C3}"/>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57C913C1-1A36-8E47-B2C9-8FE9C0D02AEC}"/>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34F831B0-9B64-CA41-B581-5D39A545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48EAC14-3ACD-7F48-BB99-8B6A182204B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5311D0B0-7FF8-4240-9C79-ACACB9D908B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3427821C-4539-984C-BFB9-24156C715007}"/>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2469B5B-465C-3F44-A5BC-C010C7A81AEE}"/>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AE549FC4-DDB8-1245-925A-03EFFAD24F9A}"/>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D4ED9EB1-0DE6-1040-B8D3-BEF1F85EF8A2}"/>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
        <p:nvSpPr>
          <p:cNvPr id="69635" name="TextBox 2">
            <a:extLst>
              <a:ext uri="{FF2B5EF4-FFF2-40B4-BE49-F238E27FC236}">
                <a16:creationId xmlns:a16="http://schemas.microsoft.com/office/drawing/2014/main" id="{0258BA50-C3E7-314C-BE27-3D7724C1439E}"/>
              </a:ext>
            </a:extLst>
          </p:cNvPr>
          <p:cNvSpPr txBox="1">
            <a:spLocks noChangeArrowheads="1"/>
          </p:cNvSpPr>
          <p:nvPr/>
        </p:nvSpPr>
        <p:spPr bwMode="auto">
          <a:xfrm>
            <a:off x="1306513" y="5180013"/>
            <a:ext cx="28654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chemeClr val="accent1"/>
                </a:solidFill>
                <a:latin typeface="Franklin Gothic Medium" panose="020B0603020102020204" pitchFamily="34" charset="0"/>
              </a:rPr>
              <a:t>Average outcome among the exposed</a:t>
            </a:r>
          </a:p>
        </p:txBody>
      </p:sp>
      <p:sp>
        <p:nvSpPr>
          <p:cNvPr id="5" name="TextBox 4">
            <a:extLst>
              <a:ext uri="{FF2B5EF4-FFF2-40B4-BE49-F238E27FC236}">
                <a16:creationId xmlns:a16="http://schemas.microsoft.com/office/drawing/2014/main" id="{03C5452C-D85B-CB4D-8230-DAC40BE3BBA2}"/>
              </a:ext>
            </a:extLst>
          </p:cNvPr>
          <p:cNvSpPr txBox="1"/>
          <p:nvPr/>
        </p:nvSpPr>
        <p:spPr>
          <a:xfrm>
            <a:off x="6373813" y="5180013"/>
            <a:ext cx="3325812" cy="831850"/>
          </a:xfrm>
          <a:prstGeom prst="rect">
            <a:avLst/>
          </a:prstGeom>
          <a:noFill/>
        </p:spPr>
        <p:txBody>
          <a:bodyPr>
            <a:spAutoFit/>
          </a:bodyPr>
          <a:lstStyle/>
          <a:p>
            <a:pPr algn="ctr" eaLnBrk="1" fontAlgn="auto" hangingPunct="1">
              <a:spcBef>
                <a:spcPts val="0"/>
              </a:spcBef>
              <a:spcAft>
                <a:spcPts val="0"/>
              </a:spcAft>
              <a:defRPr/>
            </a:pPr>
            <a:r>
              <a:rPr lang="en-US" sz="2400" dirty="0">
                <a:solidFill>
                  <a:schemeClr val="accent6"/>
                </a:solidFill>
                <a:latin typeface="Franklin Gothic Medium" panose="020B0603020102020204" pitchFamily="34" charset="0"/>
              </a:rPr>
              <a:t>Average outcome among the controls</a:t>
            </a:r>
          </a:p>
        </p:txBody>
      </p:sp>
      <p:sp>
        <p:nvSpPr>
          <p:cNvPr id="6" name="Rectangle 5">
            <a:extLst>
              <a:ext uri="{FF2B5EF4-FFF2-40B4-BE49-F238E27FC236}">
                <a16:creationId xmlns:a16="http://schemas.microsoft.com/office/drawing/2014/main" id="{C9881ADC-2853-5F48-BB3A-91A4DD8AEEA2}"/>
              </a:ext>
            </a:extLst>
          </p:cNvPr>
          <p:cNvSpPr>
            <a:spLocks noRot="1" noChangeAspect="1" noMove="1" noResize="1" noEditPoints="1" noAdjustHandles="1" noChangeArrowheads="1" noChangeShapeType="1" noTextEdit="1"/>
          </p:cNvSpPr>
          <p:nvPr/>
        </p:nvSpPr>
        <p:spPr>
          <a:xfrm>
            <a:off x="4171937" y="5042110"/>
            <a:ext cx="1007006" cy="1107996"/>
          </a:xfrm>
          <a:prstGeom prst="rect">
            <a:avLst/>
          </a:prstGeom>
          <a:blipFill>
            <a:blip r:embed="rId4"/>
            <a:stretch>
              <a:fillRect/>
            </a:stretch>
          </a:blipFill>
        </p:spPr>
        <p:txBody>
          <a:bodyPr/>
          <a:lstStyle/>
          <a:p>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2AFDE5D-91CA-1D4C-B4B9-57A6C9CFB20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71C45A8-C5CE-234D-A6CE-C5EC872D8CED}"/>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ACB3B92B-2EEF-D746-BE7C-BCCF407F094B}"/>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D872345-7F58-0140-9E6D-A8F00CA76326}"/>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0F77DE01-CAB8-474A-9D49-E9B752BA1870}"/>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2F014467-EDB5-754B-900F-63351A30509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1689" name="Title 4">
            <a:extLst>
              <a:ext uri="{FF2B5EF4-FFF2-40B4-BE49-F238E27FC236}">
                <a16:creationId xmlns:a16="http://schemas.microsoft.com/office/drawing/2014/main" id="{B95997D2-9059-1A46-8439-9B002D89DE27}"/>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grpSp>
        <p:nvGrpSpPr>
          <p:cNvPr id="71690" name="Group 2">
            <a:extLst>
              <a:ext uri="{FF2B5EF4-FFF2-40B4-BE49-F238E27FC236}">
                <a16:creationId xmlns:a16="http://schemas.microsoft.com/office/drawing/2014/main" id="{43A0AD19-1399-764C-B0A2-59DBA937168B}"/>
              </a:ext>
            </a:extLst>
          </p:cNvPr>
          <p:cNvGrpSpPr>
            <a:grpSpLocks/>
          </p:cNvGrpSpPr>
          <p:nvPr/>
        </p:nvGrpSpPr>
        <p:grpSpPr bwMode="auto">
          <a:xfrm>
            <a:off x="2016125" y="2439988"/>
            <a:ext cx="1966913" cy="2584450"/>
            <a:chOff x="2016735" y="2439646"/>
            <a:chExt cx="1967073" cy="2585121"/>
          </a:xfrm>
        </p:grpSpPr>
        <p:grpSp>
          <p:nvGrpSpPr>
            <p:cNvPr id="71693" name="Group 23">
              <a:extLst>
                <a:ext uri="{FF2B5EF4-FFF2-40B4-BE49-F238E27FC236}">
                  <a16:creationId xmlns:a16="http://schemas.microsoft.com/office/drawing/2014/main" id="{61F3D6CE-05DD-DB44-A9FC-9B2B5C2E8C0C}"/>
                </a:ext>
              </a:extLst>
            </p:cNvPr>
            <p:cNvGrpSpPr>
              <a:grpSpLocks/>
            </p:cNvGrpSpPr>
            <p:nvPr/>
          </p:nvGrpSpPr>
          <p:grpSpPr bwMode="auto">
            <a:xfrm>
              <a:off x="2016735" y="2439646"/>
              <a:ext cx="745807" cy="2585121"/>
              <a:chOff x="5400401" y="1486370"/>
              <a:chExt cx="559355" cy="1938841"/>
            </a:xfrm>
          </p:grpSpPr>
          <p:grpSp>
            <p:nvGrpSpPr>
              <p:cNvPr id="71696" name="Group 26">
                <a:extLst>
                  <a:ext uri="{FF2B5EF4-FFF2-40B4-BE49-F238E27FC236}">
                    <a16:creationId xmlns:a16="http://schemas.microsoft.com/office/drawing/2014/main" id="{4BD3183B-EB9F-C84D-B0AE-570C793C8537}"/>
                  </a:ext>
                </a:extLst>
              </p:cNvPr>
              <p:cNvGrpSpPr>
                <a:grpSpLocks/>
              </p:cNvGrpSpPr>
              <p:nvPr/>
            </p:nvGrpSpPr>
            <p:grpSpPr bwMode="auto">
              <a:xfrm>
                <a:off x="5405759" y="1486370"/>
                <a:ext cx="548639" cy="1938841"/>
                <a:chOff x="2699093" y="2184396"/>
                <a:chExt cx="242305" cy="982135"/>
              </a:xfrm>
            </p:grpSpPr>
            <p:sp>
              <p:nvSpPr>
                <p:cNvPr id="40" name="Oval 39">
                  <a:extLst>
                    <a:ext uri="{FF2B5EF4-FFF2-40B4-BE49-F238E27FC236}">
                      <a16:creationId xmlns:a16="http://schemas.microsoft.com/office/drawing/2014/main" id="{86524C9F-B333-A04F-97F1-8CB88C0D9676}"/>
                    </a:ext>
                  </a:extLst>
                </p:cNvPr>
                <p:cNvSpPr/>
                <p:nvPr/>
              </p:nvSpPr>
              <p:spPr bwMode="auto">
                <a:xfrm>
                  <a:off x="2699356" y="2184396"/>
                  <a:ext cx="241905" cy="27811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 name="Rectangle 40">
                  <a:extLst>
                    <a:ext uri="{FF2B5EF4-FFF2-40B4-BE49-F238E27FC236}">
                      <a16:creationId xmlns:a16="http://schemas.microsoft.com/office/drawing/2014/main" id="{EAD98538-DDF8-634E-A4A3-FDA74A9221E6}"/>
                    </a:ext>
                  </a:extLst>
                </p:cNvPr>
                <p:cNvSpPr/>
                <p:nvPr/>
              </p:nvSpPr>
              <p:spPr bwMode="auto">
                <a:xfrm>
                  <a:off x="2701986" y="2539726"/>
                  <a:ext cx="236646" cy="62680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1697" name="Group 27">
                <a:extLst>
                  <a:ext uri="{FF2B5EF4-FFF2-40B4-BE49-F238E27FC236}">
                    <a16:creationId xmlns:a16="http://schemas.microsoft.com/office/drawing/2014/main" id="{2258B11B-33FD-5844-8F6B-40B9B8027E7F}"/>
                  </a:ext>
                </a:extLst>
              </p:cNvPr>
              <p:cNvGrpSpPr>
                <a:grpSpLocks/>
              </p:cNvGrpSpPr>
              <p:nvPr/>
            </p:nvGrpSpPr>
            <p:grpSpPr bwMode="auto">
              <a:xfrm>
                <a:off x="5400401" y="1713484"/>
                <a:ext cx="559355" cy="240483"/>
                <a:chOff x="1237102" y="1657048"/>
                <a:chExt cx="1598445" cy="433900"/>
              </a:xfrm>
            </p:grpSpPr>
            <p:grpSp>
              <p:nvGrpSpPr>
                <p:cNvPr id="71698" name="Group 28">
                  <a:extLst>
                    <a:ext uri="{FF2B5EF4-FFF2-40B4-BE49-F238E27FC236}">
                      <a16:creationId xmlns:a16="http://schemas.microsoft.com/office/drawing/2014/main" id="{C40CF672-D445-2C40-ABBB-C422444DBDF0}"/>
                    </a:ext>
                  </a:extLst>
                </p:cNvPr>
                <p:cNvGrpSpPr>
                  <a:grpSpLocks/>
                </p:cNvGrpSpPr>
                <p:nvPr/>
              </p:nvGrpSpPr>
              <p:grpSpPr bwMode="auto">
                <a:xfrm>
                  <a:off x="1517980" y="1688757"/>
                  <a:ext cx="1070783" cy="402191"/>
                  <a:chOff x="1517980" y="1688757"/>
                  <a:chExt cx="1070783" cy="402191"/>
                </a:xfrm>
              </p:grpSpPr>
              <p:sp>
                <p:nvSpPr>
                  <p:cNvPr id="34" name="Oval 33">
                    <a:extLst>
                      <a:ext uri="{FF2B5EF4-FFF2-40B4-BE49-F238E27FC236}">
                        <a16:creationId xmlns:a16="http://schemas.microsoft.com/office/drawing/2014/main" id="{82B9525E-BF79-AC43-B446-9AA54A0CCA3D}"/>
                      </a:ext>
                    </a:extLst>
                  </p:cNvPr>
                  <p:cNvSpPr/>
                  <p:nvPr/>
                </p:nvSpPr>
                <p:spPr bwMode="auto">
                  <a:xfrm>
                    <a:off x="1577370" y="1689920"/>
                    <a:ext cx="956153" cy="39537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 name="Rectangle 34">
                    <a:extLst>
                      <a:ext uri="{FF2B5EF4-FFF2-40B4-BE49-F238E27FC236}">
                        <a16:creationId xmlns:a16="http://schemas.microsoft.com/office/drawing/2014/main" id="{D1BEDFCF-55CA-264A-AB5C-F88CD4ABF5A6}"/>
                      </a:ext>
                    </a:extLst>
                  </p:cNvPr>
                  <p:cNvSpPr/>
                  <p:nvPr/>
                </p:nvSpPr>
                <p:spPr bwMode="auto">
                  <a:xfrm>
                    <a:off x="2400817" y="1689920"/>
                    <a:ext cx="187148"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7D7FE096-E12A-1B4C-BE0E-291C0C3A59FC}"/>
                      </a:ext>
                    </a:extLst>
                  </p:cNvPr>
                  <p:cNvSpPr/>
                  <p:nvPr/>
                </p:nvSpPr>
                <p:spPr bwMode="auto">
                  <a:xfrm>
                    <a:off x="1519525" y="1696365"/>
                    <a:ext cx="187146"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71706" name="Straight Connector 36">
                    <a:extLst>
                      <a:ext uri="{FF2B5EF4-FFF2-40B4-BE49-F238E27FC236}">
                        <a16:creationId xmlns:a16="http://schemas.microsoft.com/office/drawing/2014/main" id="{8C4CEF8C-7DD9-124D-A00D-CC6FB8DC62E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71707" name="Straight Connector 37">
                    <a:extLst>
                      <a:ext uri="{FF2B5EF4-FFF2-40B4-BE49-F238E27FC236}">
                        <a16:creationId xmlns:a16="http://schemas.microsoft.com/office/drawing/2014/main" id="{98526AAB-A668-724F-8ED8-9222B587872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71708" name="Straight Connector 38">
                    <a:extLst>
                      <a:ext uri="{FF2B5EF4-FFF2-40B4-BE49-F238E27FC236}">
                        <a16:creationId xmlns:a16="http://schemas.microsoft.com/office/drawing/2014/main" id="{CF370CE7-3F20-6B45-B153-DC0E4592C4D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0" name="Straight Connector 29">
                  <a:extLst>
                    <a:ext uri="{FF2B5EF4-FFF2-40B4-BE49-F238E27FC236}">
                      <a16:creationId xmlns:a16="http://schemas.microsoft.com/office/drawing/2014/main" id="{B3BA1B3E-A38F-C641-8E18-D89060EB8DD0}"/>
                    </a:ext>
                  </a:extLst>
                </p:cNvPr>
                <p:cNvCxnSpPr/>
                <p:nvPr/>
              </p:nvCxnSpPr>
              <p:spPr bwMode="auto">
                <a:xfrm flipV="1">
                  <a:off x="2329362" y="1689919"/>
                  <a:ext cx="506998" cy="6446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CC17E52-3BB0-BC4D-BF23-AE13DDE55471}"/>
                    </a:ext>
                  </a:extLst>
                </p:cNvPr>
                <p:cNvCxnSpPr/>
                <p:nvPr/>
              </p:nvCxnSpPr>
              <p:spPr bwMode="auto">
                <a:xfrm flipV="1">
                  <a:off x="2349778" y="1750085"/>
                  <a:ext cx="486581" cy="2750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6F786AC-D8EE-AE45-A453-18070BBCFEE9}"/>
                    </a:ext>
                  </a:extLst>
                </p:cNvPr>
                <p:cNvCxnSpPr/>
                <p:nvPr/>
              </p:nvCxnSpPr>
              <p:spPr bwMode="auto">
                <a:xfrm flipH="1" flipV="1">
                  <a:off x="1237102" y="1657687"/>
                  <a:ext cx="524012" cy="9239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282BB8B-5CCA-1B48-9E02-55ECF07AA621}"/>
                    </a:ext>
                  </a:extLst>
                </p:cNvPr>
                <p:cNvCxnSpPr/>
                <p:nvPr/>
              </p:nvCxnSpPr>
              <p:spPr bwMode="auto">
                <a:xfrm flipH="1" flipV="1">
                  <a:off x="1237102" y="1758680"/>
                  <a:ext cx="534221" cy="2707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a:extLst>
                <a:ext uri="{FF2B5EF4-FFF2-40B4-BE49-F238E27FC236}">
                  <a16:creationId xmlns:a16="http://schemas.microsoft.com/office/drawing/2014/main" id="{D8C30297-E043-3549-9150-82A3C0CDF9FC}"/>
                </a:ext>
              </a:extLst>
            </p:cNvPr>
            <p:cNvSpPr/>
            <p:nvPr/>
          </p:nvSpPr>
          <p:spPr bwMode="auto">
            <a:xfrm>
              <a:off x="3251910" y="2439646"/>
              <a:ext cx="731898" cy="73202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DBFF686F-D7AE-9845-9E99-20458C6F04AC}"/>
                </a:ext>
              </a:extLst>
            </p:cNvPr>
            <p:cNvSpPr/>
            <p:nvPr/>
          </p:nvSpPr>
          <p:spPr bwMode="auto">
            <a:xfrm>
              <a:off x="3259849" y="3374926"/>
              <a:ext cx="716020" cy="164984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1691" name="Picture 43">
            <a:extLst>
              <a:ext uri="{FF2B5EF4-FFF2-40B4-BE49-F238E27FC236}">
                <a16:creationId xmlns:a16="http://schemas.microsoft.com/office/drawing/2014/main" id="{8B470DDA-3CE0-8948-8686-6F214C8A1E35}"/>
              </a:ext>
            </a:extLst>
          </p:cNvPr>
          <p:cNvSpPr>
            <a:spLocks noChangeAspect="1" noChangeArrowheads="1"/>
          </p:cNvSpPr>
          <p:nvPr/>
        </p:nvSpPr>
        <p:spPr bwMode="auto">
          <a:xfrm>
            <a:off x="1908175" y="2547938"/>
            <a:ext cx="26289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7"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5F724F64-B706-4843-8EE9-DF709FC9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E3EDABDE-1E66-EA4D-8AE2-37F741D48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3065DF0-25EB-B841-9259-6682724235FE}"/>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565E3A54-DA5B-A945-91AE-F73736DAB502}"/>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684716D2-C017-C541-9CAE-C7C67A3872C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err="1">
                <a:solidFill>
                  <a:schemeClr val="accent1"/>
                </a:solidFill>
                <a:latin typeface="Franklin Gothic Heavy" charset="0"/>
                <a:ea typeface="Franklin Gothic Heavy" charset="0"/>
                <a:cs typeface="Franklin Gothic Heavy" charset="0"/>
              </a:rPr>
              <a:t>tidyverse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74BA211-05F2-AA4E-927F-CE2CB26B3513}"/>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base R</a:t>
            </a:r>
          </a:p>
        </p:txBody>
      </p:sp>
      <p:sp>
        <p:nvSpPr>
          <p:cNvPr id="13" name="TextBox 12">
            <a:extLst>
              <a:ext uri="{FF2B5EF4-FFF2-40B4-BE49-F238E27FC236}">
                <a16:creationId xmlns:a16="http://schemas.microsoft.com/office/drawing/2014/main" id="{5CE8C88C-C543-F34C-9275-B1BADB8AB261}"/>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E78F6297-5CE2-3D48-8D1E-C65C8718F10E}"/>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3735" name="Title 4">
            <a:extLst>
              <a:ext uri="{FF2B5EF4-FFF2-40B4-BE49-F238E27FC236}">
                <a16:creationId xmlns:a16="http://schemas.microsoft.com/office/drawing/2014/main" id="{C39DEE0D-9C43-854D-8256-E2B710D91804}"/>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sp>
        <p:nvSpPr>
          <p:cNvPr id="45" name="Oval 44">
            <a:extLst>
              <a:ext uri="{FF2B5EF4-FFF2-40B4-BE49-F238E27FC236}">
                <a16:creationId xmlns:a16="http://schemas.microsoft.com/office/drawing/2014/main" id="{D06F4D0A-B7CD-5A41-AF8D-DCC25C52B261}"/>
              </a:ext>
            </a:extLst>
          </p:cNvPr>
          <p:cNvSpPr/>
          <p:nvPr/>
        </p:nvSpPr>
        <p:spPr bwMode="auto">
          <a:xfrm>
            <a:off x="3252788" y="2439988"/>
            <a:ext cx="730250" cy="73183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B7C6CDAB-87C3-C545-A30C-9696851E3654}"/>
              </a:ext>
            </a:extLst>
          </p:cNvPr>
          <p:cNvSpPr/>
          <p:nvPr/>
        </p:nvSpPr>
        <p:spPr bwMode="auto">
          <a:xfrm>
            <a:off x="3260725" y="3375025"/>
            <a:ext cx="715963" cy="164941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73738" name="Picture 1">
            <a:extLst>
              <a:ext uri="{FF2B5EF4-FFF2-40B4-BE49-F238E27FC236}">
                <a16:creationId xmlns:a16="http://schemas.microsoft.com/office/drawing/2014/main" id="{6C73F97F-547C-2743-A137-828B35C10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439988"/>
            <a:ext cx="9493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4C4CBAB-54A1-5D43-A03D-E298E72D41F3}"/>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FB421-41CF-4B43-8E17-59C3891AD738}"/>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no unmeasured confounders</a:t>
            </a:r>
          </a:p>
          <a:p>
            <a:pPr marL="1058307" lvl="1" indent="-609585" fontAlgn="auto">
              <a:spcAft>
                <a:spcPts val="0"/>
              </a:spcAft>
              <a:buFont typeface="+mj-lt"/>
              <a:buAutoNum type="arabicPeriod"/>
              <a:defRPr/>
            </a:pPr>
            <a:endParaRPr lang="en-US" sz="4000" dirty="0"/>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7826" name="Title 4">
            <a:extLst>
              <a:ext uri="{FF2B5EF4-FFF2-40B4-BE49-F238E27FC236}">
                <a16:creationId xmlns:a16="http://schemas.microsoft.com/office/drawing/2014/main" id="{6C731825-FCEF-9C45-ABE1-EDE56DEA4A46}"/>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5345B72-3A0B-AF4C-8E84-19C142516293}"/>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F1F7274E-97EC-D54A-89BD-751A6D9E8AB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625501E-9862-944C-868E-B79A6720908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0023D1F0-2012-6948-AEB9-83EAD6D3B195}"/>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CF771AC-23E8-CA46-A6FC-AD6AF9393EC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27A70771-99CF-FD4A-AEFC-F17A5A9BC3CF}"/>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46159216-3366-864C-BD91-EFE1AA85853A}"/>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2D069179-2946-7646-994F-9EA0FE5C78B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F0D2A57A-CF1C-D842-8622-402AEF25E6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8BD83312-D700-9043-96FA-0A3F4228717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DA4D829E-A67A-D64E-96FE-FB3467BB858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DCCF0BD9-25B4-3C4C-930F-1F44E08D22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3E1D2E9C-7820-EA45-9E1B-A755C81FB159}"/>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9615DE2-B6DF-1E4B-BACE-A5EA1443455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59D5289D-4C02-DC4C-B198-6E71244F91C6}"/>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CBBF9AC3-A9A1-C34D-AC10-681012EBEAA6}"/>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9B33D0B1-193F-0D48-A3E5-903CDD485C2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41A626-A6D4-6F4D-BED6-002A36AF64E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4C41A21-684A-2348-B21C-6821FEA190A5}"/>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6F03820F-B0D6-5E42-A021-DE6EE89D66E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EA443595-EED4-904B-9E31-B83ECD482FF8}"/>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05957CE-1974-E141-9E2C-7EF1FB8630A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02874AC-D84E-EF41-A91F-87C6430775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4C7EDD78-EDA3-2742-9E1F-FB0E376C42B8}"/>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D443B060-C8C0-D541-B404-1E0168C32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24D529C-9562-4042-A13C-D648EAC77D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C437243-7590-9848-A054-85D71ECD740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F215BB98-B5A1-764C-82B1-7ACD99A717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99CEFCCA-79EC-F546-96D3-8B33B4BCC5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D39212D4-78DF-6F42-84CD-078887A4D22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383E1B3C-003A-0343-BAF6-F17996A45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3AAC9CC-4CD4-734E-B3E2-3F1D64B8C02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746F92D4-6FE5-C047-BE6E-C4DF44553232}"/>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0B6A6503-815A-5D4C-9FD2-8FFEA635CC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4C4E8858-1799-0743-814B-D80638FD6C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94B9D96-57EA-B341-A0DD-5611F9B4ECD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FC9DC988-2360-4E43-AA40-634610A62B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430AB5E1-2234-8D4A-B6F4-CA2B36A17C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C5C875E6-03BA-184B-93B8-D91E5C3AB4AA}"/>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F4F75E23-7437-2946-9E36-9343584BDDB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760C61C-0903-934D-9C16-DC2A6DDB0EC1}"/>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9FC01913-DCC1-CF4E-823C-9FDDB4AF2D6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A2D50E6B-CC25-4F4B-8B88-EF7F0CF51D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5548CC2D-BEE7-0346-8412-3C012249A20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9" name="Group 238">
            <a:extLst>
              <a:ext uri="{FF2B5EF4-FFF2-40B4-BE49-F238E27FC236}">
                <a16:creationId xmlns:a16="http://schemas.microsoft.com/office/drawing/2014/main" id="{D4855798-5B9E-0E48-BBD4-045F0416AAE3}"/>
              </a:ext>
            </a:extLst>
          </p:cNvPr>
          <p:cNvGrpSpPr>
            <a:grpSpLocks/>
          </p:cNvGrpSpPr>
          <p:nvPr/>
        </p:nvGrpSpPr>
        <p:grpSpPr bwMode="auto">
          <a:xfrm>
            <a:off x="3281363" y="3043238"/>
            <a:ext cx="365125" cy="1309687"/>
            <a:chOff x="2692399" y="2184397"/>
            <a:chExt cx="274320" cy="982136"/>
          </a:xfrm>
        </p:grpSpPr>
        <p:sp>
          <p:nvSpPr>
            <p:cNvPr id="243" name="Oval 242">
              <a:extLst>
                <a:ext uri="{FF2B5EF4-FFF2-40B4-BE49-F238E27FC236}">
                  <a16:creationId xmlns:a16="http://schemas.microsoft.com/office/drawing/2014/main" id="{0B99A9CC-CA60-AB46-9E00-005891E9C988}"/>
                </a:ext>
              </a:extLst>
            </p:cNvPr>
            <p:cNvSpPr/>
            <p:nvPr/>
          </p:nvSpPr>
          <p:spPr bwMode="auto">
            <a:xfrm>
              <a:off x="2692399" y="2184397"/>
              <a:ext cx="274320"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FE5E265-BB24-C745-B888-E1353F1569B8}"/>
                </a:ext>
              </a:extLst>
            </p:cNvPr>
            <p:cNvSpPr/>
            <p:nvPr/>
          </p:nvSpPr>
          <p:spPr bwMode="auto">
            <a:xfrm>
              <a:off x="2711482" y="2540347"/>
              <a:ext cx="236154"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 name="Group 245">
            <a:extLst>
              <a:ext uri="{FF2B5EF4-FFF2-40B4-BE49-F238E27FC236}">
                <a16:creationId xmlns:a16="http://schemas.microsoft.com/office/drawing/2014/main" id="{67C984CE-E201-FF46-9147-B0CAC51D58F7}"/>
              </a:ext>
            </a:extLst>
          </p:cNvPr>
          <p:cNvGrpSpPr>
            <a:grpSpLocks/>
          </p:cNvGrpSpPr>
          <p:nvPr/>
        </p:nvGrpSpPr>
        <p:grpSpPr bwMode="auto">
          <a:xfrm>
            <a:off x="9566275" y="1776413"/>
            <a:ext cx="366713" cy="1309687"/>
            <a:chOff x="2692399" y="2184397"/>
            <a:chExt cx="274320" cy="982134"/>
          </a:xfrm>
        </p:grpSpPr>
        <p:sp>
          <p:nvSpPr>
            <p:cNvPr id="250" name="Oval 249">
              <a:extLst>
                <a:ext uri="{FF2B5EF4-FFF2-40B4-BE49-F238E27FC236}">
                  <a16:creationId xmlns:a16="http://schemas.microsoft.com/office/drawing/2014/main" id="{B4830D34-EAF4-CE4F-8D48-3D5E2D7130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AA62EC-62E4-5D44-A6A6-CD45BA4653F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 name="Group 252">
            <a:extLst>
              <a:ext uri="{FF2B5EF4-FFF2-40B4-BE49-F238E27FC236}">
                <a16:creationId xmlns:a16="http://schemas.microsoft.com/office/drawing/2014/main" id="{09BF6BB2-2B5E-944B-8ABC-49722B68B76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20FEB5A7-E438-BE4C-B117-5EE1AD2D37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65958E3-8DBD-644D-913A-529A5856B50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2280CC79-8C9F-5647-BF07-C48BF4E8AC87}"/>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68A27F45-D7E1-AD43-A728-7782D617461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8CE5F7D9-3C14-6C40-9EF4-25C47BF939C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F9FCAED-6669-2749-94EA-474C9EF401BB}"/>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DDF73880-7CE6-6445-950A-D83FEB1CEF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EA5DFB14-EC64-C543-BC18-6016C9706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A05F3E55-B688-F74D-9160-5241FEA24A2F}"/>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A7CBDB87-8CC7-614F-BBF9-5954C66A07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75DD7B8-A8AD-9740-BE1A-2E6AC48B379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2833BE3D-5B01-594E-9969-A63B7234515C}"/>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BA1C087F-CDD4-FA47-85FF-672BEDDB3E3B}"/>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4AE05EC0-C1C3-954F-8322-3E88F18C485B}"/>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83992" name="Title 4">
            <a:extLst>
              <a:ext uri="{FF2B5EF4-FFF2-40B4-BE49-F238E27FC236}">
                <a16:creationId xmlns:a16="http://schemas.microsoft.com/office/drawing/2014/main" id="{7CE9074A-4641-724C-8715-A022B972034C}"/>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25"/>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nodeType="afterGroup">
                            <p:stCondLst>
                              <p:cond delay="25"/>
                            </p:stCondLst>
                            <p:childTnLst>
                              <p:par>
                                <p:cTn id="15" presetID="1" presetClass="entr" presetSubtype="0" fill="hold" nodeType="afterEffect">
                                  <p:stCondLst>
                                    <p:cond delay="25"/>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nodeType="afterGroup">
                            <p:stCondLst>
                              <p:cond delay="50"/>
                            </p:stCondLst>
                            <p:childTnLst>
                              <p:par>
                                <p:cTn id="18" presetID="1" presetClass="entr" presetSubtype="0" fill="hold" nodeType="afterEffect">
                                  <p:stCondLst>
                                    <p:cond delay="25"/>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nodeType="afterGroup">
                            <p:stCondLst>
                              <p:cond delay="75"/>
                            </p:stCondLst>
                            <p:childTnLst>
                              <p:par>
                                <p:cTn id="21" presetID="1" presetClass="entr" presetSubtype="0" fill="hold" nodeType="afterEffect">
                                  <p:stCondLst>
                                    <p:cond delay="25"/>
                                  </p:stCondLst>
                                  <p:childTnLst>
                                    <p:set>
                                      <p:cBhvr>
                                        <p:cTn id="22" dur="1" fill="hold">
                                          <p:stCondLst>
                                            <p:cond delay="0"/>
                                          </p:stCondLst>
                                        </p:cTn>
                                        <p:tgtEl>
                                          <p:spTgt spid="274"/>
                                        </p:tgtEl>
                                        <p:attrNameLst>
                                          <p:attrName>style.visibility</p:attrName>
                                        </p:attrNameLst>
                                      </p:cBhvr>
                                      <p:to>
                                        <p:strVal val="visible"/>
                                      </p:to>
                                    </p:set>
                                  </p:childTnLst>
                                </p:cTn>
                              </p:par>
                            </p:childTnLst>
                          </p:cTn>
                        </p:par>
                        <p:par>
                          <p:cTn id="23" fill="hold" nodeType="afterGroup">
                            <p:stCondLst>
                              <p:cond delay="100"/>
                            </p:stCondLst>
                            <p:childTnLst>
                              <p:par>
                                <p:cTn id="24" presetID="1" presetClass="entr" presetSubtype="0" fill="hold" nodeType="afterEffect">
                                  <p:stCondLst>
                                    <p:cond delay="25"/>
                                  </p:stCondLst>
                                  <p:childTnLst>
                                    <p:set>
                                      <p:cBhvr>
                                        <p:cTn id="25" dur="1" fill="hold">
                                          <p:stCondLst>
                                            <p:cond delay="0"/>
                                          </p:stCondLst>
                                        </p:cTn>
                                        <p:tgtEl>
                                          <p:spTgt spid="239"/>
                                        </p:tgtEl>
                                        <p:attrNameLst>
                                          <p:attrName>style.visibility</p:attrName>
                                        </p:attrNameLst>
                                      </p:cBhvr>
                                      <p:to>
                                        <p:strVal val="visible"/>
                                      </p:to>
                                    </p:set>
                                  </p:childTnLst>
                                </p:cTn>
                              </p:par>
                            </p:childTnLst>
                          </p:cTn>
                        </p:par>
                        <p:par>
                          <p:cTn id="26" fill="hold" nodeType="afterGroup">
                            <p:stCondLst>
                              <p:cond delay="125"/>
                            </p:stCondLst>
                            <p:childTnLst>
                              <p:par>
                                <p:cTn id="27" presetID="1" presetClass="entr" presetSubtype="0" fill="hold" nodeType="afterEffect">
                                  <p:stCondLst>
                                    <p:cond delay="25"/>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nodeType="afterGroup">
                            <p:stCondLst>
                              <p:cond delay="150"/>
                            </p:stCondLst>
                            <p:childTnLst>
                              <p:par>
                                <p:cTn id="30" presetID="1" presetClass="entr" presetSubtype="0" fill="hold" nodeType="afterEffect">
                                  <p:stCondLst>
                                    <p:cond delay="25"/>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nodeType="afterEffect">
                                  <p:stCondLst>
                                    <p:cond delay="25"/>
                                  </p:stCondLst>
                                  <p:childTnLst>
                                    <p:set>
                                      <p:cBhvr>
                                        <p:cTn id="42" dur="1" fill="hold">
                                          <p:stCondLst>
                                            <p:cond delay="0"/>
                                          </p:stCondLst>
                                        </p:cTn>
                                        <p:tgtEl>
                                          <p:spTgt spid="75"/>
                                        </p:tgtEl>
                                        <p:attrNameLst>
                                          <p:attrName>style.visibility</p:attrName>
                                        </p:attrNameLst>
                                      </p:cBhvr>
                                      <p:to>
                                        <p:strVal val="visible"/>
                                      </p:to>
                                    </p:set>
                                  </p:childTnLst>
                                </p:cTn>
                              </p:par>
                            </p:childTnLst>
                          </p:cTn>
                        </p:par>
                        <p:par>
                          <p:cTn id="43" fill="hold" nodeType="afterGroup">
                            <p:stCondLst>
                              <p:cond delay="25"/>
                            </p:stCondLst>
                            <p:childTnLst>
                              <p:par>
                                <p:cTn id="44" presetID="1" presetClass="entr" presetSubtype="0" fill="hold" nodeType="afterEffect">
                                  <p:stCondLst>
                                    <p:cond delay="25"/>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nodeType="afterGroup">
                            <p:stCondLst>
                              <p:cond delay="50"/>
                            </p:stCondLst>
                            <p:childTnLst>
                              <p:par>
                                <p:cTn id="47" presetID="1" presetClass="entr" presetSubtype="0" fill="hold" nodeType="afterEffect">
                                  <p:stCondLst>
                                    <p:cond delay="25"/>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nodeType="afterGroup">
                            <p:stCondLst>
                              <p:cond delay="75"/>
                            </p:stCondLst>
                            <p:childTnLst>
                              <p:par>
                                <p:cTn id="50" presetID="1" presetClass="entr" presetSubtype="0" fill="hold" nodeType="afterEffect">
                                  <p:stCondLst>
                                    <p:cond delay="25"/>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nodeType="afterGroup">
                            <p:stCondLst>
                              <p:cond delay="100"/>
                            </p:stCondLst>
                            <p:childTnLst>
                              <p:par>
                                <p:cTn id="53" presetID="1" presetClass="entr" presetSubtype="0" fill="hold" nodeType="afterEffect">
                                  <p:stCondLst>
                                    <p:cond delay="25"/>
                                  </p:stCondLst>
                                  <p:childTnLst>
                                    <p:set>
                                      <p:cBhvr>
                                        <p:cTn id="54" dur="1" fill="hold">
                                          <p:stCondLst>
                                            <p:cond delay="0"/>
                                          </p:stCondLst>
                                        </p:cTn>
                                        <p:tgtEl>
                                          <p:spTgt spid="40"/>
                                        </p:tgtEl>
                                        <p:attrNameLst>
                                          <p:attrName>style.visibility</p:attrName>
                                        </p:attrNameLst>
                                      </p:cBhvr>
                                      <p:to>
                                        <p:strVal val="visible"/>
                                      </p:to>
                                    </p:set>
                                  </p:childTnLst>
                                </p:cTn>
                              </p:par>
                            </p:childTnLst>
                          </p:cTn>
                        </p:par>
                        <p:par>
                          <p:cTn id="55" fill="hold" nodeType="afterGroup">
                            <p:stCondLst>
                              <p:cond delay="125"/>
                            </p:stCondLst>
                            <p:childTnLst>
                              <p:par>
                                <p:cTn id="56" presetID="1" presetClass="entr" presetSubtype="0" fill="hold" nodeType="afterEffect">
                                  <p:stCondLst>
                                    <p:cond delay="25"/>
                                  </p:stCondLst>
                                  <p:childTnLst>
                                    <p:set>
                                      <p:cBhvr>
                                        <p:cTn id="57" dur="1" fill="hold">
                                          <p:stCondLst>
                                            <p:cond delay="0"/>
                                          </p:stCondLst>
                                        </p:cTn>
                                        <p:tgtEl>
                                          <p:spTgt spid="52"/>
                                        </p:tgtEl>
                                        <p:attrNameLst>
                                          <p:attrName>style.visibility</p:attrName>
                                        </p:attrNameLst>
                                      </p:cBhvr>
                                      <p:to>
                                        <p:strVal val="visible"/>
                                      </p:to>
                                    </p:set>
                                  </p:childTnLst>
                                </p:cTn>
                              </p:par>
                            </p:childTnLst>
                          </p:cTn>
                        </p:par>
                        <p:par>
                          <p:cTn id="58" fill="hold" nodeType="afterGroup">
                            <p:stCondLst>
                              <p:cond delay="150"/>
                            </p:stCondLst>
                            <p:childTnLst>
                              <p:par>
                                <p:cTn id="59" presetID="1" presetClass="entr" presetSubtype="0" fill="hold" nodeType="afterEffect">
                                  <p:stCondLst>
                                    <p:cond delay="25"/>
                                  </p:stCondLst>
                                  <p:childTnLst>
                                    <p:set>
                                      <p:cBhvr>
                                        <p:cTn id="60" dur="1" fill="hold">
                                          <p:stCondLst>
                                            <p:cond delay="0"/>
                                          </p:stCondLst>
                                        </p:cTn>
                                        <p:tgtEl>
                                          <p:spTgt spid="189"/>
                                        </p:tgtEl>
                                        <p:attrNameLst>
                                          <p:attrName>style.visibility</p:attrName>
                                        </p:attrNameLst>
                                      </p:cBhvr>
                                      <p:to>
                                        <p:strVal val="visible"/>
                                      </p:to>
                                    </p:set>
                                  </p:childTnLst>
                                </p:cTn>
                              </p:par>
                            </p:childTnLst>
                          </p:cTn>
                        </p:par>
                        <p:par>
                          <p:cTn id="61" fill="hold" nodeType="afterGroup">
                            <p:stCondLst>
                              <p:cond delay="175"/>
                            </p:stCondLst>
                            <p:childTnLst>
                              <p:par>
                                <p:cTn id="62" presetID="1" presetClass="entr" presetSubtype="0" fill="hold" nodeType="afterEffect">
                                  <p:stCondLst>
                                    <p:cond delay="25"/>
                                  </p:stCondLst>
                                  <p:childTnLst>
                                    <p:set>
                                      <p:cBhvr>
                                        <p:cTn id="63" dur="1" fill="hold">
                                          <p:stCondLst>
                                            <p:cond delay="0"/>
                                          </p:stCondLst>
                                        </p:cTn>
                                        <p:tgtEl>
                                          <p:spTgt spid="246"/>
                                        </p:tgtEl>
                                        <p:attrNameLst>
                                          <p:attrName>style.visibility</p:attrName>
                                        </p:attrNameLst>
                                      </p:cBhvr>
                                      <p:to>
                                        <p:strVal val="visible"/>
                                      </p:to>
                                    </p:set>
                                  </p:childTnLst>
                                </p:cTn>
                              </p:par>
                            </p:childTnLst>
                          </p:cTn>
                        </p:par>
                        <p:par>
                          <p:cTn id="64" fill="hold" nodeType="afterGroup">
                            <p:stCondLst>
                              <p:cond delay="200"/>
                            </p:stCondLst>
                            <p:childTnLst>
                              <p:par>
                                <p:cTn id="65" presetID="1" presetClass="entr" presetSubtype="0" fill="hold" nodeType="afterEffect">
                                  <p:stCondLst>
                                    <p:cond delay="25"/>
                                  </p:stCondLst>
                                  <p:childTnLst>
                                    <p:set>
                                      <p:cBhvr>
                                        <p:cTn id="66" dur="1" fill="hold">
                                          <p:stCondLst>
                                            <p:cond delay="0"/>
                                          </p:stCondLst>
                                        </p:cTn>
                                        <p:tgtEl>
                                          <p:spTgt spid="253"/>
                                        </p:tgtEl>
                                        <p:attrNameLst>
                                          <p:attrName>style.visibility</p:attrName>
                                        </p:attrNameLst>
                                      </p:cBhvr>
                                      <p:to>
                                        <p:strVal val="visible"/>
                                      </p:to>
                                    </p:set>
                                  </p:childTnLst>
                                </p:cTn>
                              </p:par>
                            </p:childTnLst>
                          </p:cTn>
                        </p:par>
                        <p:par>
                          <p:cTn id="67" fill="hold" nodeType="afterGroup">
                            <p:stCondLst>
                              <p:cond delay="225"/>
                            </p:stCondLst>
                            <p:childTnLst>
                              <p:par>
                                <p:cTn id="68" presetID="1" presetClass="entr" presetSubtype="0" fill="hold" nodeType="afterEffect">
                                  <p:stCondLst>
                                    <p:cond delay="25"/>
                                  </p:stCondLst>
                                  <p:childTnLst>
                                    <p:set>
                                      <p:cBhvr>
                                        <p:cTn id="69" dur="1" fill="hold">
                                          <p:stCondLst>
                                            <p:cond delay="0"/>
                                          </p:stCondLst>
                                        </p:cTn>
                                        <p:tgtEl>
                                          <p:spTgt spid="261"/>
                                        </p:tgtEl>
                                        <p:attrNameLst>
                                          <p:attrName>style.visibility</p:attrName>
                                        </p:attrNameLst>
                                      </p:cBhvr>
                                      <p:to>
                                        <p:strVal val="visible"/>
                                      </p:to>
                                    </p:set>
                                  </p:childTnLst>
                                </p:cTn>
                              </p:par>
                            </p:childTnLst>
                          </p:cTn>
                        </p:par>
                        <p:par>
                          <p:cTn id="70" fill="hold" nodeType="afterGroup">
                            <p:stCondLst>
                              <p:cond delay="250"/>
                            </p:stCondLst>
                            <p:childTnLst>
                              <p:par>
                                <p:cTn id="71" presetID="1" presetClass="entr" presetSubtype="0" fill="hold" nodeType="afterEffect">
                                  <p:stCondLst>
                                    <p:cond delay="25"/>
                                  </p:stCondLst>
                                  <p:childTnLst>
                                    <p:set>
                                      <p:cBhvr>
                                        <p:cTn id="72" dur="1" fill="hold">
                                          <p:stCondLst>
                                            <p:cond delay="0"/>
                                          </p:stCondLst>
                                        </p:cTn>
                                        <p:tgtEl>
                                          <p:spTgt spid="266"/>
                                        </p:tgtEl>
                                        <p:attrNameLst>
                                          <p:attrName>style.visibility</p:attrName>
                                        </p:attrNameLst>
                                      </p:cBhvr>
                                      <p:to>
                                        <p:strVal val="visible"/>
                                      </p:to>
                                    </p:set>
                                  </p:childTnLst>
                                </p:cTn>
                              </p:par>
                            </p:childTnLst>
                          </p:cTn>
                        </p:par>
                        <p:par>
                          <p:cTn id="73" fill="hold" nodeType="afterGroup">
                            <p:stCondLst>
                              <p:cond delay="275"/>
                            </p:stCondLst>
                            <p:childTnLst>
                              <p:par>
                                <p:cTn id="74" presetID="1" presetClass="entr" presetSubtype="0" fill="hold" nodeType="afterEffect">
                                  <p:stCondLst>
                                    <p:cond delay="25"/>
                                  </p:stCondLst>
                                  <p:childTnLst>
                                    <p:set>
                                      <p:cBhvr>
                                        <p:cTn id="75"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6">
            <a:extLst>
              <a:ext uri="{FF2B5EF4-FFF2-40B4-BE49-F238E27FC236}">
                <a16:creationId xmlns:a16="http://schemas.microsoft.com/office/drawing/2014/main" id="{139EB949-B486-B548-8685-8D7D26534DC7}"/>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42B5D5F-2E2D-B14C-AD9E-DDFCCA85339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C05CBB95-3F35-3943-A989-76FD2A5F49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8" name="Group 9">
            <a:extLst>
              <a:ext uri="{FF2B5EF4-FFF2-40B4-BE49-F238E27FC236}">
                <a16:creationId xmlns:a16="http://schemas.microsoft.com/office/drawing/2014/main" id="{6E6C35A0-9484-D249-9270-B2698229862D}"/>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1EC1E2B-0279-EF48-A4C8-7CD14DEFBE5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CE19C6-17D9-2643-B3A8-323F7DDB4D7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9" name="Group 54">
            <a:extLst>
              <a:ext uri="{FF2B5EF4-FFF2-40B4-BE49-F238E27FC236}">
                <a16:creationId xmlns:a16="http://schemas.microsoft.com/office/drawing/2014/main" id="{03190F17-60F0-6846-B9F6-D20DDE433EA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89B31F5-4EBE-A748-821F-F403F236BA1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D7CE39BB-07FD-334B-81E1-09F0DDE84D9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0" name="Group 15">
            <a:extLst>
              <a:ext uri="{FF2B5EF4-FFF2-40B4-BE49-F238E27FC236}">
                <a16:creationId xmlns:a16="http://schemas.microsoft.com/office/drawing/2014/main" id="{7A19B720-99D7-CF40-BE03-96758770E2B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3C4755A-6BBF-0442-A062-DA343BE6A5F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1C3D2074-C206-AA46-A102-BFFC9043DA8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1" name="Group 74">
            <a:extLst>
              <a:ext uri="{FF2B5EF4-FFF2-40B4-BE49-F238E27FC236}">
                <a16:creationId xmlns:a16="http://schemas.microsoft.com/office/drawing/2014/main" id="{D11D1020-5BAD-5346-99FD-050B2B4B847D}"/>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0CD9F002-2477-D948-B59C-A618615D85F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10CBA84-6F1A-424B-869A-B503620D074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2" name="Group 138">
            <a:extLst>
              <a:ext uri="{FF2B5EF4-FFF2-40B4-BE49-F238E27FC236}">
                <a16:creationId xmlns:a16="http://schemas.microsoft.com/office/drawing/2014/main" id="{C6ACE228-4DCB-8C47-A0F9-F537AF301BAD}"/>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72433784-9D4E-5647-8751-9674D70B2A2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218CD10C-4212-EA40-AD42-61E9E868A90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1413AF8-5455-CD4B-99CB-24FFD4BE9951}"/>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C73D29E0-8BA3-D74B-AE1D-D7A41BBC274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CD9537-B8F0-A04C-B42E-DB8B3E0AC93E}"/>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064A5FE4-5D89-C249-99AF-F31BD8069D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0D5F5ECF-F4EF-B14D-9DB6-C0D316E17C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C031F80D-2FA2-7A4D-893F-1773ED2A2DF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5416633A-03C8-5B4A-BA89-A612B48AA8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B50DF555-92A1-4E43-92DB-527BC031F0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015A648C-A716-F841-8B03-D9DC3ACA886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DEE27D99-C7F1-3241-8C08-A9A0750390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7CE1277D-F6E5-914F-A957-B87FF7A36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A01B74EA-7FBB-AB4A-9689-1AE47AFF1C74}"/>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57845EC2-0486-3040-85B0-C63E9EA9A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DA76833-A907-DE48-83E5-A9B84A37EC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EF4B8189-706E-1F4C-81AF-2450A4AD626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47EC4414-2584-B944-8F21-DEEAC11D245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933A214E-E471-BA49-B1F5-E4DF9A714B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0729FEF-4D38-8848-A860-BECA643F27E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A2F84F3-683D-8046-A0BC-E323B3DB38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7CEFB742-3EDA-E94B-885B-E1C7D6B83D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1" name="Group 12">
            <a:extLst>
              <a:ext uri="{FF2B5EF4-FFF2-40B4-BE49-F238E27FC236}">
                <a16:creationId xmlns:a16="http://schemas.microsoft.com/office/drawing/2014/main" id="{E00B96C0-8BA3-294C-8D08-EFB2A453D95C}"/>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EA0C0E1F-6EF4-8B47-B89A-44779C8A1DB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1F4437D7-F6AE-7D49-9247-925F5EC4C00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2" name="Group 21">
            <a:extLst>
              <a:ext uri="{FF2B5EF4-FFF2-40B4-BE49-F238E27FC236}">
                <a16:creationId xmlns:a16="http://schemas.microsoft.com/office/drawing/2014/main" id="{CE8BE128-9080-FC48-9694-FA68BF7F3FE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03784A8F-5AE4-9A4A-B5E2-8AF0720A38B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30A6DB3-AEB9-0A44-8F72-A211D5705DC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552BA76D-368F-F842-8204-29F2FBCAC5B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86034" name="Group 237">
            <a:extLst>
              <a:ext uri="{FF2B5EF4-FFF2-40B4-BE49-F238E27FC236}">
                <a16:creationId xmlns:a16="http://schemas.microsoft.com/office/drawing/2014/main" id="{97EB8684-0FDB-1B4C-A421-85E3583A1AFB}"/>
              </a:ext>
            </a:extLst>
          </p:cNvPr>
          <p:cNvGrpSpPr>
            <a:grpSpLocks/>
          </p:cNvGrpSpPr>
          <p:nvPr/>
        </p:nvGrpSpPr>
        <p:grpSpPr bwMode="auto">
          <a:xfrm>
            <a:off x="3281363" y="3043238"/>
            <a:ext cx="498475" cy="1309687"/>
            <a:chOff x="587671" y="2548983"/>
            <a:chExt cx="374400" cy="982136"/>
          </a:xfrm>
        </p:grpSpPr>
        <p:grpSp>
          <p:nvGrpSpPr>
            <p:cNvPr id="86060" name="Group 238">
              <a:extLst>
                <a:ext uri="{FF2B5EF4-FFF2-40B4-BE49-F238E27FC236}">
                  <a16:creationId xmlns:a16="http://schemas.microsoft.com/office/drawing/2014/main" id="{348E671C-E8AF-334F-B25D-BE032D39E134}"/>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FE71132F-EAEB-284C-AF63-8980206C87FE}"/>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47287AF-710B-D34F-B7B5-A1CF6540320C}"/>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804486E-5DFC-D445-AAB8-86EA131FD1D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5" name="Group 244">
            <a:extLst>
              <a:ext uri="{FF2B5EF4-FFF2-40B4-BE49-F238E27FC236}">
                <a16:creationId xmlns:a16="http://schemas.microsoft.com/office/drawing/2014/main" id="{DAD0A9C2-7CCC-8F4D-A15B-FE28F9BB7592}"/>
              </a:ext>
            </a:extLst>
          </p:cNvPr>
          <p:cNvGrpSpPr>
            <a:grpSpLocks/>
          </p:cNvGrpSpPr>
          <p:nvPr/>
        </p:nvGrpSpPr>
        <p:grpSpPr bwMode="auto">
          <a:xfrm>
            <a:off x="9566275" y="1776413"/>
            <a:ext cx="500063" cy="1309687"/>
            <a:chOff x="587671" y="2548983"/>
            <a:chExt cx="374400" cy="982134"/>
          </a:xfrm>
        </p:grpSpPr>
        <p:grpSp>
          <p:nvGrpSpPr>
            <p:cNvPr id="86056" name="Group 245">
              <a:extLst>
                <a:ext uri="{FF2B5EF4-FFF2-40B4-BE49-F238E27FC236}">
                  <a16:creationId xmlns:a16="http://schemas.microsoft.com/office/drawing/2014/main" id="{14FD04D9-7272-B340-A53F-74A22789627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DB101CB-A668-AC4E-AFFA-A92E52B601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85FDF493-7DC5-9C40-942A-3E79A90D84CA}"/>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86C68ECA-4657-EC4D-8C7A-189591E2949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6" name="Group 252">
            <a:extLst>
              <a:ext uri="{FF2B5EF4-FFF2-40B4-BE49-F238E27FC236}">
                <a16:creationId xmlns:a16="http://schemas.microsoft.com/office/drawing/2014/main" id="{15735CAC-E7C0-8143-91F2-912B7C6FA0C7}"/>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ECC2B2D3-C2C3-E545-96D1-237BBC1D303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F7DF152B-3648-9241-B3BE-99D1EFC5A5C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7" name="Group 260">
            <a:extLst>
              <a:ext uri="{FF2B5EF4-FFF2-40B4-BE49-F238E27FC236}">
                <a16:creationId xmlns:a16="http://schemas.microsoft.com/office/drawing/2014/main" id="{F8F8C278-929B-334E-BB70-FD1E175F9F3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AFB23EEC-F9B0-F043-A48C-179AD58F988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9EB594AB-9AD4-F648-91BC-1F5A8898819B}"/>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8" name="Group 265">
            <a:extLst>
              <a:ext uri="{FF2B5EF4-FFF2-40B4-BE49-F238E27FC236}">
                <a16:creationId xmlns:a16="http://schemas.microsoft.com/office/drawing/2014/main" id="{8D15FFA5-DB12-244D-9600-BB600035E390}"/>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486B12B-1FBB-D949-A8E6-4B126189DA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10259A43-D43C-FC40-9121-172A0F3E48F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9" name="Group 273">
            <a:extLst>
              <a:ext uri="{FF2B5EF4-FFF2-40B4-BE49-F238E27FC236}">
                <a16:creationId xmlns:a16="http://schemas.microsoft.com/office/drawing/2014/main" id="{7D4ED6B9-4C2B-3844-B1AE-9A3A81ACA9D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96B6C033-BEED-D74B-A586-47E6F75806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9E0476A9-6A57-C34A-803F-162E58B1FFA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40" name="Group 308">
            <a:extLst>
              <a:ext uri="{FF2B5EF4-FFF2-40B4-BE49-F238E27FC236}">
                <a16:creationId xmlns:a16="http://schemas.microsoft.com/office/drawing/2014/main" id="{97F807C6-DF6A-9848-9EDB-91ED15360B26}"/>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86E416E6-6C3E-3940-93B3-299A1AEBE9FA}"/>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5E424E9E-DAD1-CA44-8A35-333C98865C16}"/>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FD4B2F00-F9A3-E842-B89E-C77C3FCBA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122B6BAF-1A02-4F46-A074-1B7EFE0A98C9}"/>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86043" name="Title 4">
            <a:extLst>
              <a:ext uri="{FF2B5EF4-FFF2-40B4-BE49-F238E27FC236}">
                <a16:creationId xmlns:a16="http://schemas.microsoft.com/office/drawing/2014/main" id="{33D20DEA-B8E3-504E-B04E-6B91C7C45757}"/>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D45BC1BF-6970-FB4D-BC19-CF9EBBE3B138}"/>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DD6D7-AD10-9042-B61F-11D4BE816D8F}"/>
              </a:ext>
            </a:extLst>
          </p:cNvPr>
          <p:cNvGrpSpPr/>
          <p:nvPr/>
        </p:nvGrpSpPr>
        <p:grpSpPr>
          <a:xfrm>
            <a:off x="1928577" y="2154368"/>
            <a:ext cx="365760" cy="1309512"/>
            <a:chOff x="2692399" y="2184397"/>
            <a:chExt cx="274320" cy="982134"/>
          </a:xfrm>
          <a:solidFill>
            <a:schemeClr val="tx1">
              <a:lumMod val="50000"/>
              <a:lumOff val="50000"/>
            </a:schemeClr>
          </a:solidFill>
        </p:grpSpPr>
        <p:sp>
          <p:nvSpPr>
            <p:cNvPr id="8" name="Oval 7">
              <a:extLst>
                <a:ext uri="{FF2B5EF4-FFF2-40B4-BE49-F238E27FC236}">
                  <a16:creationId xmlns:a16="http://schemas.microsoft.com/office/drawing/2014/main" id="{CA74A97D-ECB0-7E40-8FD3-25C134426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2FC0AD06-E70F-A549-9DD6-47A5FA6CC4F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7E2CC844-2ACE-1F42-A4B2-AB44A47DA435}"/>
              </a:ext>
            </a:extLst>
          </p:cNvPr>
          <p:cNvGrpSpPr/>
          <p:nvPr/>
        </p:nvGrpSpPr>
        <p:grpSpPr>
          <a:xfrm>
            <a:off x="3385133" y="1395021"/>
            <a:ext cx="365760" cy="1309512"/>
            <a:chOff x="2692399" y="2184397"/>
            <a:chExt cx="274320" cy="982134"/>
          </a:xfrm>
          <a:solidFill>
            <a:schemeClr val="tx1">
              <a:lumMod val="50000"/>
              <a:lumOff val="50000"/>
            </a:schemeClr>
          </a:solidFill>
        </p:grpSpPr>
        <p:sp>
          <p:nvSpPr>
            <p:cNvPr id="11" name="Oval 10">
              <a:extLst>
                <a:ext uri="{FF2B5EF4-FFF2-40B4-BE49-F238E27FC236}">
                  <a16:creationId xmlns:a16="http://schemas.microsoft.com/office/drawing/2014/main" id="{20564B6E-7327-0F4E-9D94-2477CAD735B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6C5B70-BAF1-674B-9B7A-6EADAFF04F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C69E7A77-5EF4-FF4A-817C-BE159FD5B09F}"/>
              </a:ext>
            </a:extLst>
          </p:cNvPr>
          <p:cNvGrpSpPr/>
          <p:nvPr/>
        </p:nvGrpSpPr>
        <p:grpSpPr>
          <a:xfrm>
            <a:off x="7467236" y="3323864"/>
            <a:ext cx="365760" cy="1309512"/>
            <a:chOff x="2692399" y="2184397"/>
            <a:chExt cx="274320" cy="982134"/>
          </a:xfrm>
          <a:solidFill>
            <a:schemeClr val="tx1">
              <a:lumMod val="50000"/>
              <a:lumOff val="50000"/>
            </a:schemeClr>
          </a:solidFill>
        </p:grpSpPr>
        <p:sp>
          <p:nvSpPr>
            <p:cNvPr id="56" name="Oval 55">
              <a:extLst>
                <a:ext uri="{FF2B5EF4-FFF2-40B4-BE49-F238E27FC236}">
                  <a16:creationId xmlns:a16="http://schemas.microsoft.com/office/drawing/2014/main" id="{17A74BA4-239D-774C-9855-9CC0A85E29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E5CF3553-524B-E844-917C-38826DB62A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760190BB-CB9A-9C4C-8461-7BB550A2B398}"/>
              </a:ext>
            </a:extLst>
          </p:cNvPr>
          <p:cNvGrpSpPr/>
          <p:nvPr/>
        </p:nvGrpSpPr>
        <p:grpSpPr>
          <a:xfrm>
            <a:off x="1536324" y="2924511"/>
            <a:ext cx="365760" cy="1309512"/>
            <a:chOff x="2692399" y="2184397"/>
            <a:chExt cx="274320" cy="982134"/>
          </a:xfrm>
          <a:solidFill>
            <a:schemeClr val="tx1">
              <a:lumMod val="50000"/>
              <a:lumOff val="50000"/>
            </a:schemeClr>
          </a:solidFill>
        </p:grpSpPr>
        <p:sp>
          <p:nvSpPr>
            <p:cNvPr id="17" name="Oval 16">
              <a:extLst>
                <a:ext uri="{FF2B5EF4-FFF2-40B4-BE49-F238E27FC236}">
                  <a16:creationId xmlns:a16="http://schemas.microsoft.com/office/drawing/2014/main" id="{B4ACC508-4DD3-DC46-88C6-D463F954A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CDBBA99-1D48-E64A-9970-773DD7F7DB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C10ED41E-F855-A646-BEA6-7D4CAF48C847}"/>
              </a:ext>
            </a:extLst>
          </p:cNvPr>
          <p:cNvGrpSpPr/>
          <p:nvPr/>
        </p:nvGrpSpPr>
        <p:grpSpPr>
          <a:xfrm>
            <a:off x="6523323" y="1654493"/>
            <a:ext cx="365760" cy="1309512"/>
            <a:chOff x="2692399" y="2184397"/>
            <a:chExt cx="274320" cy="982134"/>
          </a:xfrm>
          <a:solidFill>
            <a:schemeClr val="tx1">
              <a:lumMod val="50000"/>
              <a:lumOff val="50000"/>
            </a:schemeClr>
          </a:solidFill>
        </p:grpSpPr>
        <p:sp>
          <p:nvSpPr>
            <p:cNvPr id="88" name="Oval 87">
              <a:extLst>
                <a:ext uri="{FF2B5EF4-FFF2-40B4-BE49-F238E27FC236}">
                  <a16:creationId xmlns:a16="http://schemas.microsoft.com/office/drawing/2014/main" id="{E565BFFD-A956-8649-B275-BC76AE8D890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F3B12937-7D0D-FB47-98E8-A5EEC8B5C6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0346151B-0B48-374F-BB78-0151A91C2CAC}"/>
              </a:ext>
            </a:extLst>
          </p:cNvPr>
          <p:cNvGrpSpPr/>
          <p:nvPr/>
        </p:nvGrpSpPr>
        <p:grpSpPr>
          <a:xfrm>
            <a:off x="879796" y="1521563"/>
            <a:ext cx="365760" cy="1309512"/>
            <a:chOff x="2692399" y="2184397"/>
            <a:chExt cx="274320" cy="982134"/>
          </a:xfrm>
          <a:solidFill>
            <a:schemeClr val="tx1">
              <a:lumMod val="50000"/>
              <a:lumOff val="50000"/>
            </a:schemeClr>
          </a:solidFill>
        </p:grpSpPr>
        <p:sp>
          <p:nvSpPr>
            <p:cNvPr id="152" name="Oval 151">
              <a:extLst>
                <a:ext uri="{FF2B5EF4-FFF2-40B4-BE49-F238E27FC236}">
                  <a16:creationId xmlns:a16="http://schemas.microsoft.com/office/drawing/2014/main" id="{482FC462-972B-1747-BAA6-3ABDFBEF0A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0639E06-58BB-B647-9C29-493A41457E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E5CA864-E9F5-D74A-AD9D-9EF711CAEA58}"/>
              </a:ext>
            </a:extLst>
          </p:cNvPr>
          <p:cNvSpPr/>
          <p:nvPr/>
        </p:nvSpPr>
        <p:spPr bwMode="auto">
          <a:xfrm>
            <a:off x="-117475" y="896938"/>
            <a:ext cx="4876800" cy="4876800"/>
          </a:xfrm>
          <a:prstGeom prst="ellipse">
            <a:avLst/>
          </a:prstGeom>
          <a:noFill/>
          <a:ln w="76200" cap="flat" cmpd="sng" algn="ctr">
            <a:solidFill>
              <a:schemeClr val="accent1">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0CC34D89-2182-F74D-AE1B-96595BAA86CC}"/>
              </a:ext>
            </a:extLst>
          </p:cNvPr>
          <p:cNvSpPr/>
          <p:nvPr/>
        </p:nvSpPr>
        <p:spPr bwMode="auto">
          <a:xfrm>
            <a:off x="5245100" y="30163"/>
            <a:ext cx="6400800" cy="6400800"/>
          </a:xfrm>
          <a:prstGeom prst="ellipse">
            <a:avLst/>
          </a:prstGeom>
          <a:noFill/>
          <a:ln w="76200" cap="flat" cmpd="sng" algn="ctr">
            <a:solidFill>
              <a:schemeClr val="accent6">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0256130-2F84-C445-87EA-B610AF3D8566}"/>
              </a:ext>
            </a:extLst>
          </p:cNvPr>
          <p:cNvGrpSpPr/>
          <p:nvPr/>
        </p:nvGrpSpPr>
        <p:grpSpPr>
          <a:xfrm>
            <a:off x="6627891" y="3600304"/>
            <a:ext cx="365760" cy="1309512"/>
            <a:chOff x="2692399" y="2184397"/>
            <a:chExt cx="274320" cy="982134"/>
          </a:xfrm>
          <a:solidFill>
            <a:schemeClr val="tx1">
              <a:lumMod val="50000"/>
              <a:lumOff val="50000"/>
            </a:schemeClr>
          </a:solidFill>
        </p:grpSpPr>
        <p:sp>
          <p:nvSpPr>
            <p:cNvPr id="20" name="Oval 19">
              <a:extLst>
                <a:ext uri="{FF2B5EF4-FFF2-40B4-BE49-F238E27FC236}">
                  <a16:creationId xmlns:a16="http://schemas.microsoft.com/office/drawing/2014/main" id="{2494C40B-7BBB-1A42-9673-CB34F57C0CC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5D11C7E-8E77-6D49-8E09-2CB0717500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3D691E01-4030-7D4D-8208-8A7129A6DBCE}"/>
              </a:ext>
            </a:extLst>
          </p:cNvPr>
          <p:cNvGrpSpPr/>
          <p:nvPr/>
        </p:nvGrpSpPr>
        <p:grpSpPr>
          <a:xfrm>
            <a:off x="6077592" y="2640039"/>
            <a:ext cx="365760" cy="1309512"/>
            <a:chOff x="2692399" y="2184397"/>
            <a:chExt cx="274320" cy="982134"/>
          </a:xfrm>
          <a:solidFill>
            <a:schemeClr val="tx1">
              <a:lumMod val="50000"/>
              <a:lumOff val="50000"/>
            </a:schemeClr>
          </a:solidFill>
        </p:grpSpPr>
        <p:sp>
          <p:nvSpPr>
            <p:cNvPr id="26" name="Oval 25">
              <a:extLst>
                <a:ext uri="{FF2B5EF4-FFF2-40B4-BE49-F238E27FC236}">
                  <a16:creationId xmlns:a16="http://schemas.microsoft.com/office/drawing/2014/main" id="{A4305BCA-768C-8642-8EC9-F1B0A5F9E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97F3AC8-436B-A845-B6E3-320FB6E16C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90A792D-5EB7-644E-BEE1-3E62EB26FDAA}"/>
              </a:ext>
            </a:extLst>
          </p:cNvPr>
          <p:cNvGrpSpPr/>
          <p:nvPr/>
        </p:nvGrpSpPr>
        <p:grpSpPr>
          <a:xfrm>
            <a:off x="8249587" y="3052717"/>
            <a:ext cx="365760" cy="1309512"/>
            <a:chOff x="2692399" y="2184397"/>
            <a:chExt cx="274320" cy="982134"/>
          </a:xfrm>
          <a:solidFill>
            <a:schemeClr val="tx1">
              <a:lumMod val="50000"/>
              <a:lumOff val="50000"/>
            </a:schemeClr>
          </a:solidFill>
        </p:grpSpPr>
        <p:sp>
          <p:nvSpPr>
            <p:cNvPr id="38" name="Oval 37">
              <a:extLst>
                <a:ext uri="{FF2B5EF4-FFF2-40B4-BE49-F238E27FC236}">
                  <a16:creationId xmlns:a16="http://schemas.microsoft.com/office/drawing/2014/main" id="{FD3846B1-D63A-1C45-9BB7-D37C84783F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A70D6633-5D69-C24D-8F30-5F794EE5D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89CFA18-1887-0144-AB14-A11763E85610}"/>
              </a:ext>
            </a:extLst>
          </p:cNvPr>
          <p:cNvGrpSpPr/>
          <p:nvPr/>
        </p:nvGrpSpPr>
        <p:grpSpPr>
          <a:xfrm>
            <a:off x="8737281" y="4274416"/>
            <a:ext cx="365760" cy="1309512"/>
            <a:chOff x="2692399" y="2184397"/>
            <a:chExt cx="274320" cy="982134"/>
          </a:xfrm>
          <a:solidFill>
            <a:schemeClr val="tx1">
              <a:lumMod val="50000"/>
              <a:lumOff val="50000"/>
            </a:schemeClr>
          </a:solidFill>
        </p:grpSpPr>
        <p:sp>
          <p:nvSpPr>
            <p:cNvPr id="41" name="Oval 40">
              <a:extLst>
                <a:ext uri="{FF2B5EF4-FFF2-40B4-BE49-F238E27FC236}">
                  <a16:creationId xmlns:a16="http://schemas.microsoft.com/office/drawing/2014/main" id="{E3A0E6A8-D76A-6C41-B81F-5071AD6483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98CF5B4-D205-DC41-997F-9572F6B6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8AE98CE-7960-0641-9794-18998FE58FDD}"/>
              </a:ext>
            </a:extLst>
          </p:cNvPr>
          <p:cNvGrpSpPr/>
          <p:nvPr/>
        </p:nvGrpSpPr>
        <p:grpSpPr>
          <a:xfrm>
            <a:off x="10636800" y="1442920"/>
            <a:ext cx="365760" cy="1309512"/>
            <a:chOff x="2692399" y="2184397"/>
            <a:chExt cx="274320" cy="982134"/>
          </a:xfrm>
          <a:solidFill>
            <a:schemeClr val="tx1">
              <a:lumMod val="50000"/>
              <a:lumOff val="50000"/>
            </a:schemeClr>
          </a:solidFill>
        </p:grpSpPr>
        <p:sp>
          <p:nvSpPr>
            <p:cNvPr id="53" name="Oval 52">
              <a:extLst>
                <a:ext uri="{FF2B5EF4-FFF2-40B4-BE49-F238E27FC236}">
                  <a16:creationId xmlns:a16="http://schemas.microsoft.com/office/drawing/2014/main" id="{76BD1416-6904-C942-922A-B4717654BC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2155047E-CC9B-534B-9406-EB01A6FAFF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D88FB6B-220A-FE4B-8DF4-6E76E32D62C0}"/>
              </a:ext>
            </a:extLst>
          </p:cNvPr>
          <p:cNvGrpSpPr/>
          <p:nvPr/>
        </p:nvGrpSpPr>
        <p:grpSpPr>
          <a:xfrm>
            <a:off x="9427405" y="3551471"/>
            <a:ext cx="365760" cy="1309512"/>
            <a:chOff x="2692399" y="2184397"/>
            <a:chExt cx="274320" cy="982134"/>
          </a:xfrm>
          <a:solidFill>
            <a:schemeClr val="tx1">
              <a:lumMod val="50000"/>
              <a:lumOff val="50000"/>
            </a:schemeClr>
          </a:solidFill>
        </p:grpSpPr>
        <p:sp>
          <p:nvSpPr>
            <p:cNvPr id="190" name="Oval 189">
              <a:extLst>
                <a:ext uri="{FF2B5EF4-FFF2-40B4-BE49-F238E27FC236}">
                  <a16:creationId xmlns:a16="http://schemas.microsoft.com/office/drawing/2014/main" id="{45E76E1A-B747-A147-808B-BADCABC33A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61C94FA-35FA-084A-924E-47C485C83A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4FED5400-E232-0F4E-8E2A-4197FFAEB9F5}"/>
              </a:ext>
            </a:extLst>
          </p:cNvPr>
          <p:cNvGrpSpPr/>
          <p:nvPr/>
        </p:nvGrpSpPr>
        <p:grpSpPr>
          <a:xfrm>
            <a:off x="2789536" y="1767085"/>
            <a:ext cx="365760" cy="1309512"/>
            <a:chOff x="2692399" y="2184397"/>
            <a:chExt cx="274320" cy="982134"/>
          </a:xfrm>
          <a:solidFill>
            <a:schemeClr val="tx1">
              <a:lumMod val="50000"/>
              <a:lumOff val="50000"/>
            </a:schemeClr>
          </a:solidFill>
        </p:grpSpPr>
        <p:sp>
          <p:nvSpPr>
            <p:cNvPr id="14" name="Oval 13">
              <a:extLst>
                <a:ext uri="{FF2B5EF4-FFF2-40B4-BE49-F238E27FC236}">
                  <a16:creationId xmlns:a16="http://schemas.microsoft.com/office/drawing/2014/main" id="{D51EBD5C-7315-904E-B528-61ABDBB582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94853BB-757A-F84F-9514-8DE7F863F5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ABB93166-7059-2A41-8331-8ADB007969FD}"/>
              </a:ext>
            </a:extLst>
          </p:cNvPr>
          <p:cNvGrpSpPr/>
          <p:nvPr/>
        </p:nvGrpSpPr>
        <p:grpSpPr>
          <a:xfrm>
            <a:off x="783561" y="3398644"/>
            <a:ext cx="365760" cy="1309512"/>
            <a:chOff x="2692399" y="2184397"/>
            <a:chExt cx="274320" cy="982134"/>
          </a:xfrm>
          <a:solidFill>
            <a:schemeClr val="tx1">
              <a:lumMod val="50000"/>
              <a:lumOff val="50000"/>
            </a:schemeClr>
          </a:solidFill>
        </p:grpSpPr>
        <p:sp>
          <p:nvSpPr>
            <p:cNvPr id="23" name="Oval 22">
              <a:extLst>
                <a:ext uri="{FF2B5EF4-FFF2-40B4-BE49-F238E27FC236}">
                  <a16:creationId xmlns:a16="http://schemas.microsoft.com/office/drawing/2014/main" id="{0000A4B6-547E-F546-A213-619F7A3CEB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BEE274D2-FF64-3644-8DAF-F294AD00BF0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5E9D768-33F3-8D4F-8F14-E03D496AD52E}"/>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a:noFill/>
        </p:spPr>
      </p:pic>
      <p:grpSp>
        <p:nvGrpSpPr>
          <p:cNvPr id="238" name="Group 237">
            <a:extLst>
              <a:ext uri="{FF2B5EF4-FFF2-40B4-BE49-F238E27FC236}">
                <a16:creationId xmlns:a16="http://schemas.microsoft.com/office/drawing/2014/main" id="{10376440-84FB-874A-8802-0810D17315FD}"/>
              </a:ext>
            </a:extLst>
          </p:cNvPr>
          <p:cNvGrpSpPr/>
          <p:nvPr/>
        </p:nvGrpSpPr>
        <p:grpSpPr>
          <a:xfrm>
            <a:off x="3281159" y="3043681"/>
            <a:ext cx="499200" cy="1309514"/>
            <a:chOff x="587671" y="2548983"/>
            <a:chExt cx="374400" cy="982136"/>
          </a:xfrm>
          <a:solidFill>
            <a:schemeClr val="tx1">
              <a:lumMod val="50000"/>
              <a:lumOff val="50000"/>
            </a:schemeClr>
          </a:solidFill>
        </p:grpSpPr>
        <p:grpSp>
          <p:nvGrpSpPr>
            <p:cNvPr id="239" name="Group 238">
              <a:extLst>
                <a:ext uri="{FF2B5EF4-FFF2-40B4-BE49-F238E27FC236}">
                  <a16:creationId xmlns:a16="http://schemas.microsoft.com/office/drawing/2014/main" id="{1C4B33A8-DCC2-0B47-897C-E8255B32029B}"/>
                </a:ext>
              </a:extLst>
            </p:cNvPr>
            <p:cNvGrpSpPr/>
            <p:nvPr/>
          </p:nvGrpSpPr>
          <p:grpSpPr>
            <a:xfrm>
              <a:off x="587671" y="2548983"/>
              <a:ext cx="274320" cy="982136"/>
              <a:chOff x="2692399" y="2184397"/>
              <a:chExt cx="274320" cy="982136"/>
            </a:xfrm>
            <a:grpFill/>
          </p:grpSpPr>
          <p:sp>
            <p:nvSpPr>
              <p:cNvPr id="243" name="Oval 242">
                <a:extLst>
                  <a:ext uri="{FF2B5EF4-FFF2-40B4-BE49-F238E27FC236}">
                    <a16:creationId xmlns:a16="http://schemas.microsoft.com/office/drawing/2014/main" id="{94BB5BAA-75CD-324A-9334-CAC7BE554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BE532CD-DF7A-084F-A30E-2187FF35DE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91168897-69ED-DA4B-9837-08C5DC061A2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grpFill/>
          </p:spPr>
        </p:pic>
      </p:grpSp>
      <p:grpSp>
        <p:nvGrpSpPr>
          <p:cNvPr id="245" name="Group 244">
            <a:extLst>
              <a:ext uri="{FF2B5EF4-FFF2-40B4-BE49-F238E27FC236}">
                <a16:creationId xmlns:a16="http://schemas.microsoft.com/office/drawing/2014/main" id="{8CD18A08-9231-B641-AF6C-8FE499A9F6F3}"/>
              </a:ext>
            </a:extLst>
          </p:cNvPr>
          <p:cNvGrpSpPr/>
          <p:nvPr/>
        </p:nvGrpSpPr>
        <p:grpSpPr>
          <a:xfrm>
            <a:off x="9566839" y="1776024"/>
            <a:ext cx="499200" cy="1309512"/>
            <a:chOff x="587671" y="2548983"/>
            <a:chExt cx="374400" cy="982134"/>
          </a:xfrm>
          <a:solidFill>
            <a:schemeClr val="tx1">
              <a:lumMod val="50000"/>
              <a:lumOff val="50000"/>
            </a:schemeClr>
          </a:solidFill>
        </p:grpSpPr>
        <p:grpSp>
          <p:nvGrpSpPr>
            <p:cNvPr id="246" name="Group 245">
              <a:extLst>
                <a:ext uri="{FF2B5EF4-FFF2-40B4-BE49-F238E27FC236}">
                  <a16:creationId xmlns:a16="http://schemas.microsoft.com/office/drawing/2014/main" id="{6CC0A98A-B9B8-DA4E-B493-E2D7AF7EC43D}"/>
                </a:ext>
              </a:extLst>
            </p:cNvPr>
            <p:cNvGrpSpPr/>
            <p:nvPr/>
          </p:nvGrpSpPr>
          <p:grpSpPr>
            <a:xfrm>
              <a:off x="587671" y="2548983"/>
              <a:ext cx="274320" cy="982134"/>
              <a:chOff x="2692399" y="2184397"/>
              <a:chExt cx="274320" cy="982134"/>
            </a:xfrm>
            <a:grpFill/>
          </p:grpSpPr>
          <p:sp>
            <p:nvSpPr>
              <p:cNvPr id="250" name="Oval 249">
                <a:extLst>
                  <a:ext uri="{FF2B5EF4-FFF2-40B4-BE49-F238E27FC236}">
                    <a16:creationId xmlns:a16="http://schemas.microsoft.com/office/drawing/2014/main" id="{014D63DC-8CCE-9D4B-933A-8AF60FBA02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589862D-E991-5945-97DE-4AA4A41E30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1B774B3-4841-244E-A17E-EE2ADA52775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grpSp>
      <p:grpSp>
        <p:nvGrpSpPr>
          <p:cNvPr id="253" name="Group 252">
            <a:extLst>
              <a:ext uri="{FF2B5EF4-FFF2-40B4-BE49-F238E27FC236}">
                <a16:creationId xmlns:a16="http://schemas.microsoft.com/office/drawing/2014/main" id="{4EDE1653-5649-C740-8B7C-44D8110F74FC}"/>
              </a:ext>
            </a:extLst>
          </p:cNvPr>
          <p:cNvGrpSpPr/>
          <p:nvPr/>
        </p:nvGrpSpPr>
        <p:grpSpPr>
          <a:xfrm>
            <a:off x="7116603" y="1892264"/>
            <a:ext cx="365760" cy="1309512"/>
            <a:chOff x="2692399" y="2184397"/>
            <a:chExt cx="274320" cy="982134"/>
          </a:xfrm>
          <a:solidFill>
            <a:schemeClr val="tx1">
              <a:lumMod val="50000"/>
              <a:lumOff val="50000"/>
            </a:schemeClr>
          </a:solidFill>
        </p:grpSpPr>
        <p:sp>
          <p:nvSpPr>
            <p:cNvPr id="258" name="Oval 257">
              <a:extLst>
                <a:ext uri="{FF2B5EF4-FFF2-40B4-BE49-F238E27FC236}">
                  <a16:creationId xmlns:a16="http://schemas.microsoft.com/office/drawing/2014/main" id="{C9662D45-B750-274C-9A12-3E451AD59F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C42EA15-7E6D-4F4D-99AC-52B760DDE9D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3171FFCD-84C9-B846-92A5-592FB79D3FF8}"/>
              </a:ext>
            </a:extLst>
          </p:cNvPr>
          <p:cNvGrpSpPr/>
          <p:nvPr/>
        </p:nvGrpSpPr>
        <p:grpSpPr>
          <a:xfrm>
            <a:off x="7922112" y="1389517"/>
            <a:ext cx="365760" cy="1309512"/>
            <a:chOff x="2692399" y="2184397"/>
            <a:chExt cx="274320" cy="982134"/>
          </a:xfrm>
          <a:solidFill>
            <a:schemeClr val="tx1">
              <a:lumMod val="50000"/>
              <a:lumOff val="50000"/>
            </a:schemeClr>
          </a:solidFill>
        </p:grpSpPr>
        <p:sp>
          <p:nvSpPr>
            <p:cNvPr id="263" name="Oval 262">
              <a:extLst>
                <a:ext uri="{FF2B5EF4-FFF2-40B4-BE49-F238E27FC236}">
                  <a16:creationId xmlns:a16="http://schemas.microsoft.com/office/drawing/2014/main" id="{C5D47F95-7E2F-514B-9389-AB9D82E986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FFCE55F4-78FD-6344-A187-57766C60F4A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D33BC16-71A9-C445-8B08-A4B995359BBF}"/>
              </a:ext>
            </a:extLst>
          </p:cNvPr>
          <p:cNvGrpSpPr/>
          <p:nvPr/>
        </p:nvGrpSpPr>
        <p:grpSpPr>
          <a:xfrm>
            <a:off x="10323617" y="2986505"/>
            <a:ext cx="365760" cy="1309512"/>
            <a:chOff x="2692399" y="2184397"/>
            <a:chExt cx="274320" cy="982134"/>
          </a:xfrm>
          <a:solidFill>
            <a:schemeClr val="tx1">
              <a:lumMod val="50000"/>
              <a:lumOff val="50000"/>
            </a:schemeClr>
          </a:solidFill>
        </p:grpSpPr>
        <p:sp>
          <p:nvSpPr>
            <p:cNvPr id="268" name="Oval 267">
              <a:extLst>
                <a:ext uri="{FF2B5EF4-FFF2-40B4-BE49-F238E27FC236}">
                  <a16:creationId xmlns:a16="http://schemas.microsoft.com/office/drawing/2014/main" id="{2C688963-C2BF-5B4E-93DE-358D21FCF1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004DF85-D80F-8244-9210-01DF0431EA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0E3FF214-9FDD-5C4D-B5E0-4BB523360352}"/>
              </a:ext>
            </a:extLst>
          </p:cNvPr>
          <p:cNvGrpSpPr/>
          <p:nvPr/>
        </p:nvGrpSpPr>
        <p:grpSpPr>
          <a:xfrm>
            <a:off x="2434885" y="3280749"/>
            <a:ext cx="365760" cy="1309512"/>
            <a:chOff x="2692399" y="2184397"/>
            <a:chExt cx="274320" cy="982134"/>
          </a:xfrm>
          <a:solidFill>
            <a:schemeClr val="tx1">
              <a:lumMod val="50000"/>
              <a:lumOff val="50000"/>
            </a:schemeClr>
          </a:solidFill>
        </p:grpSpPr>
        <p:sp>
          <p:nvSpPr>
            <p:cNvPr id="287" name="Oval 286">
              <a:extLst>
                <a:ext uri="{FF2B5EF4-FFF2-40B4-BE49-F238E27FC236}">
                  <a16:creationId xmlns:a16="http://schemas.microsoft.com/office/drawing/2014/main" id="{291310A4-61D1-2147-BD89-D0F5B812D7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D14EB4EA-DA5E-A246-8980-62332B78DF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9494F0F7-D7E3-4640-A109-6D83452370FD}"/>
              </a:ext>
            </a:extLst>
          </p:cNvPr>
          <p:cNvGrpSpPr/>
          <p:nvPr/>
        </p:nvGrpSpPr>
        <p:grpSpPr>
          <a:xfrm>
            <a:off x="8927127" y="2159939"/>
            <a:ext cx="365760" cy="1309512"/>
            <a:chOff x="2692399" y="2184397"/>
            <a:chExt cx="274320" cy="982134"/>
          </a:xfrm>
          <a:solidFill>
            <a:schemeClr val="tx1">
              <a:lumMod val="50000"/>
              <a:lumOff val="50000"/>
            </a:schemeClr>
          </a:solidFill>
        </p:grpSpPr>
        <p:sp>
          <p:nvSpPr>
            <p:cNvPr id="310" name="Oval 309">
              <a:extLst>
                <a:ext uri="{FF2B5EF4-FFF2-40B4-BE49-F238E27FC236}">
                  <a16:creationId xmlns:a16="http://schemas.microsoft.com/office/drawing/2014/main" id="{4995C30F-876C-0B42-9B2D-3B6A27ED4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7ECEF46-DE09-2C47-9F6F-45C9536095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874C5653-D60A-5344-AFE9-D2890532D6A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a:noFill/>
        </p:spPr>
      </p:pic>
      <p:pic>
        <p:nvPicPr>
          <p:cNvPr id="336" name="Picture 335">
            <a:extLst>
              <a:ext uri="{FF2B5EF4-FFF2-40B4-BE49-F238E27FC236}">
                <a16:creationId xmlns:a16="http://schemas.microsoft.com/office/drawing/2014/main" id="{B6C6B012-3141-5B48-9825-7F59EDA75E02}"/>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a:noFill/>
        </p:spPr>
      </p:pic>
      <p:sp>
        <p:nvSpPr>
          <p:cNvPr id="88091" name="Title 4">
            <a:extLst>
              <a:ext uri="{FF2B5EF4-FFF2-40B4-BE49-F238E27FC236}">
                <a16:creationId xmlns:a16="http://schemas.microsoft.com/office/drawing/2014/main" id="{A4013B1B-4A77-3B43-9135-EE345ACEA783}"/>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06427CC9-0F7B-B24B-A1B5-E54560CA4AC1}"/>
              </a:ext>
            </a:extLst>
          </p:cNvPr>
          <p:cNvSpPr txBox="1"/>
          <p:nvPr/>
        </p:nvSpPr>
        <p:spPr>
          <a:xfrm>
            <a:off x="1849438" y="4327525"/>
            <a:ext cx="965200" cy="1446213"/>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1">
                    <a:lumMod val="50000"/>
                  </a:schemeClr>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lumMod val="50000"/>
                  </a:schemeClr>
                </a:solidFill>
                <a:latin typeface="Franklin Gothic Heavy" panose="020B0603020102020204" pitchFamily="34" charset="0"/>
              </a:rPr>
              <a:t>2</a:t>
            </a:r>
          </a:p>
        </p:txBody>
      </p:sp>
      <p:sp>
        <p:nvSpPr>
          <p:cNvPr id="3" name="TextBox 2">
            <a:extLst>
              <a:ext uri="{FF2B5EF4-FFF2-40B4-BE49-F238E27FC236}">
                <a16:creationId xmlns:a16="http://schemas.microsoft.com/office/drawing/2014/main" id="{077C612F-B277-E24C-AF11-5074C20024DF}"/>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20370"/>
            </a:stretch>
          </a:blipFill>
        </p:spPr>
        <p:txBody>
          <a:bodyPr/>
          <a:lstStyle/>
          <a:p>
            <a:r>
              <a:rPr lang="en-US">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3" name="Group 6">
            <a:extLst>
              <a:ext uri="{FF2B5EF4-FFF2-40B4-BE49-F238E27FC236}">
                <a16:creationId xmlns:a16="http://schemas.microsoft.com/office/drawing/2014/main" id="{A6F18091-F0E4-5248-8C7D-82225C977785}"/>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18922C5-1417-824D-9BEC-11206ECF1C6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7419FF8-6328-C04A-BB6F-7D9C6124BB3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4" name="Group 9">
            <a:extLst>
              <a:ext uri="{FF2B5EF4-FFF2-40B4-BE49-F238E27FC236}">
                <a16:creationId xmlns:a16="http://schemas.microsoft.com/office/drawing/2014/main" id="{22B0E988-BFA4-5546-A3FE-008129C5076E}"/>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8293CF1-BE07-5B40-B202-E804699E173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C8BE046-FB89-3544-BE7C-14BCBB424F36}"/>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5" name="Group 54">
            <a:extLst>
              <a:ext uri="{FF2B5EF4-FFF2-40B4-BE49-F238E27FC236}">
                <a16:creationId xmlns:a16="http://schemas.microsoft.com/office/drawing/2014/main" id="{E4C0C5C3-6830-644E-B0FD-B7E8236D5525}"/>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7CD727A-3677-314E-928D-FBDD9B6BB5C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5A0F006A-431E-194F-A001-11697E1559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6" name="Group 15">
            <a:extLst>
              <a:ext uri="{FF2B5EF4-FFF2-40B4-BE49-F238E27FC236}">
                <a16:creationId xmlns:a16="http://schemas.microsoft.com/office/drawing/2014/main" id="{AD2F4D8D-DA47-0944-AC5E-52C459E8EC3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E84377E1-C9F4-7C4E-8FAA-969F551095D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43A3C209-103B-AC46-B33B-ADE3B4B802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7" name="Group 74">
            <a:extLst>
              <a:ext uri="{FF2B5EF4-FFF2-40B4-BE49-F238E27FC236}">
                <a16:creationId xmlns:a16="http://schemas.microsoft.com/office/drawing/2014/main" id="{A025D3DD-AD27-9246-B423-1F00FC63B4B4}"/>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DB3903A2-9FD0-8C4B-9874-A6A929E0F2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BED856B5-DD82-0648-9ACD-5553FCF5CB9B}"/>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8" name="Group 138">
            <a:extLst>
              <a:ext uri="{FF2B5EF4-FFF2-40B4-BE49-F238E27FC236}">
                <a16:creationId xmlns:a16="http://schemas.microsoft.com/office/drawing/2014/main" id="{1409CB0F-5185-B242-9198-2A753679A744}"/>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5D6167BE-4D15-3B4E-ACF1-C176CDD6E98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6A8D4CB-F927-984F-AFFA-FC719345171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202F0F87-2C07-884F-BCE3-BDC261AFB5BE}"/>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12D43BD4-6D1A-A04B-A7CD-7F75B3EED7E8}"/>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B6D8FC5-2562-E74A-AEA9-3ED4E2F2388C}"/>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50F54CF-9046-C048-8D24-35DC7931B18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6C8387D0-BF11-984C-87E6-3D173DFC567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19783AF1-E5EC-0B49-A502-B99E5FBD8C07}"/>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3C96A12C-62B0-9349-8D7F-0EA19B962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484E9062-1831-EC47-8631-E795DD319F7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16525D3C-C696-2A42-BA48-4D9D68AD3FE6}"/>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F67FDA4-8D55-F546-9928-E1B6DF5053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48B47DC4-5252-5E4F-B90D-E6B294313C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C2CAB508-78FD-FF41-ACD5-C314B3CF9F9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9DE0EC25-7BB5-294F-A9A2-F283E77CFE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CDF6650-50CC-3247-AC98-B090E15736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6697B0A6-A1CD-054C-9B97-6496165EE98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C6ED3A3-61B2-4042-BDCB-F2803B8FD2B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59CBF49E-5A72-7E45-96FC-505669198FB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64B0B160-479C-EC4D-9507-9B3347310F10}"/>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C18C29C3-EA19-264D-88FB-6D91E69AD9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DD9EEA8-6320-2547-92BB-D2576479280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7" name="Group 12">
            <a:extLst>
              <a:ext uri="{FF2B5EF4-FFF2-40B4-BE49-F238E27FC236}">
                <a16:creationId xmlns:a16="http://schemas.microsoft.com/office/drawing/2014/main" id="{55BA9434-5ACF-BE48-8F33-AE97EC3F0384}"/>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D7F99DF3-9ED1-0449-9EA4-13AA07BE0A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EFCB670-FACD-4443-B10A-91B97C827F0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8" name="Group 21">
            <a:extLst>
              <a:ext uri="{FF2B5EF4-FFF2-40B4-BE49-F238E27FC236}">
                <a16:creationId xmlns:a16="http://schemas.microsoft.com/office/drawing/2014/main" id="{F9DA9E2E-52BF-024B-A3BD-6B988D487211}"/>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A18A5EE-8225-8C4B-93C9-0C992307A74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C2B23916-0AD0-B740-BAF4-8E7FF80E09A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83B09E6-6D44-8B42-AE7C-35AE86CDDD4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0130" name="Group 237">
            <a:extLst>
              <a:ext uri="{FF2B5EF4-FFF2-40B4-BE49-F238E27FC236}">
                <a16:creationId xmlns:a16="http://schemas.microsoft.com/office/drawing/2014/main" id="{F5EEA444-7558-E346-8C3D-A8D8DDEAC8C9}"/>
              </a:ext>
            </a:extLst>
          </p:cNvPr>
          <p:cNvGrpSpPr>
            <a:grpSpLocks/>
          </p:cNvGrpSpPr>
          <p:nvPr/>
        </p:nvGrpSpPr>
        <p:grpSpPr bwMode="auto">
          <a:xfrm>
            <a:off x="3281363" y="3043238"/>
            <a:ext cx="498475" cy="1309687"/>
            <a:chOff x="587671" y="2548983"/>
            <a:chExt cx="374400" cy="982136"/>
          </a:xfrm>
        </p:grpSpPr>
        <p:grpSp>
          <p:nvGrpSpPr>
            <p:cNvPr id="90158" name="Group 238">
              <a:extLst>
                <a:ext uri="{FF2B5EF4-FFF2-40B4-BE49-F238E27FC236}">
                  <a16:creationId xmlns:a16="http://schemas.microsoft.com/office/drawing/2014/main" id="{26B49867-E933-E847-810E-4004AF4E1110}"/>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362784B7-3C06-2E4D-967D-AF66061AA232}"/>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83A69DAF-B02B-1942-A33D-A27D216F3491}"/>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4D278859-DFA8-5D44-9037-C565CC9F696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1" name="Group 244">
            <a:extLst>
              <a:ext uri="{FF2B5EF4-FFF2-40B4-BE49-F238E27FC236}">
                <a16:creationId xmlns:a16="http://schemas.microsoft.com/office/drawing/2014/main" id="{FCF6A86B-5454-9B41-A267-77C9D3BEC4BC}"/>
              </a:ext>
            </a:extLst>
          </p:cNvPr>
          <p:cNvGrpSpPr>
            <a:grpSpLocks/>
          </p:cNvGrpSpPr>
          <p:nvPr/>
        </p:nvGrpSpPr>
        <p:grpSpPr bwMode="auto">
          <a:xfrm>
            <a:off x="9566275" y="1776413"/>
            <a:ext cx="500063" cy="1309687"/>
            <a:chOff x="587671" y="2548983"/>
            <a:chExt cx="374400" cy="982134"/>
          </a:xfrm>
        </p:grpSpPr>
        <p:grpSp>
          <p:nvGrpSpPr>
            <p:cNvPr id="90154" name="Group 245">
              <a:extLst>
                <a:ext uri="{FF2B5EF4-FFF2-40B4-BE49-F238E27FC236}">
                  <a16:creationId xmlns:a16="http://schemas.microsoft.com/office/drawing/2014/main" id="{E70A33FF-2E5E-1A40-85F0-FDF2FAF330BA}"/>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9A37182-83A6-A849-BB96-B32B3404E7F8}"/>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2FD3BED-6328-A64A-9218-5B161192FA6E}"/>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D55202D-A17C-0F40-9170-6694D00FACE4}"/>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2" name="Group 252">
            <a:extLst>
              <a:ext uri="{FF2B5EF4-FFF2-40B4-BE49-F238E27FC236}">
                <a16:creationId xmlns:a16="http://schemas.microsoft.com/office/drawing/2014/main" id="{1FCC36DA-05A1-7049-9CA4-49ED733D185D}"/>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38112810-2B7C-0F42-9F8B-FA43FC14FF4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740F063-426B-8A42-9923-FFF35C61003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3" name="Group 260">
            <a:extLst>
              <a:ext uri="{FF2B5EF4-FFF2-40B4-BE49-F238E27FC236}">
                <a16:creationId xmlns:a16="http://schemas.microsoft.com/office/drawing/2014/main" id="{46F0E231-81B9-3047-B0CC-023688E386C9}"/>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B0E61F4A-EB92-A44E-949D-C85C4EDBA0F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2158A22F-5AEB-8447-9EF8-027F953BFBB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4" name="Group 265">
            <a:extLst>
              <a:ext uri="{FF2B5EF4-FFF2-40B4-BE49-F238E27FC236}">
                <a16:creationId xmlns:a16="http://schemas.microsoft.com/office/drawing/2014/main" id="{264ADE22-298C-8042-891F-F96B72A7A125}"/>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F6B1E605-CFB2-A64A-890D-ADA904B35B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330DDA67-46C8-B64D-A06E-864781BECB9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5" name="Group 273">
            <a:extLst>
              <a:ext uri="{FF2B5EF4-FFF2-40B4-BE49-F238E27FC236}">
                <a16:creationId xmlns:a16="http://schemas.microsoft.com/office/drawing/2014/main" id="{EABBB51C-BAFE-AC4D-8B43-0ADADB9E262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532CB6D2-3F1A-2A49-BD60-06E32B34424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2780ACB8-253A-424C-9B98-0B420E93BA7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6" name="Group 308">
            <a:extLst>
              <a:ext uri="{FF2B5EF4-FFF2-40B4-BE49-F238E27FC236}">
                <a16:creationId xmlns:a16="http://schemas.microsoft.com/office/drawing/2014/main" id="{4AA2AFBD-9FE7-244D-8E88-8C450F1F6E3D}"/>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DEAD2D6-2E14-8F46-9D92-80410ED1C3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9BE01091-6167-C843-8FEE-CADCCEC3F937}"/>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B68F477-4661-614A-A65F-0D3296DCA63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2B12D414-01C5-E446-AF61-7DF32912B8E5}"/>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0139" name="Title 4">
            <a:extLst>
              <a:ext uri="{FF2B5EF4-FFF2-40B4-BE49-F238E27FC236}">
                <a16:creationId xmlns:a16="http://schemas.microsoft.com/office/drawing/2014/main" id="{7F7AF199-95B3-6949-9B9A-C0A1F133488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78" name="TextBox 77">
            <a:extLst>
              <a:ext uri="{FF2B5EF4-FFF2-40B4-BE49-F238E27FC236}">
                <a16:creationId xmlns:a16="http://schemas.microsoft.com/office/drawing/2014/main" id="{9AC8641E-D059-8E4E-A596-72248D716B6C}"/>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19444"/>
            </a:stretch>
          </a:blipFill>
        </p:spPr>
        <p:txBody>
          <a:bodyPr/>
          <a:lstStyle/>
          <a:p>
            <a:r>
              <a:rPr lang="en-US">
                <a:noFill/>
              </a:rPr>
              <a:t> </a:t>
            </a:r>
          </a:p>
        </p:txBody>
      </p:sp>
      <p:sp>
        <p:nvSpPr>
          <p:cNvPr id="80" name="TextBox 79">
            <a:extLst>
              <a:ext uri="{FF2B5EF4-FFF2-40B4-BE49-F238E27FC236}">
                <a16:creationId xmlns:a16="http://schemas.microsoft.com/office/drawing/2014/main" id="{79D1941E-03C5-684F-8429-607F5295BD48}"/>
              </a:ext>
            </a:extLst>
          </p:cNvPr>
          <p:cNvSpPr txBox="1">
            <a:spLocks noChangeArrowheads="1"/>
          </p:cNvSpPr>
          <p:nvPr/>
        </p:nvSpPr>
        <p:spPr bwMode="auto">
          <a:xfrm>
            <a:off x="5434013" y="2551113"/>
            <a:ext cx="9636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2" name="TextBox 1">
            <a:extLst>
              <a:ext uri="{FF2B5EF4-FFF2-40B4-BE49-F238E27FC236}">
                <a16:creationId xmlns:a16="http://schemas.microsoft.com/office/drawing/2014/main" id="{92040E2B-51EA-5C48-A512-FBD527311BCA}"/>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508 -0.00092 L 0.14583 -0.25393 " pathEditMode="relative" rAng="0" ptsTypes="AA">
                                      <p:cBhvr>
                                        <p:cTn id="6" dur="1000" fill="hold"/>
                                        <p:tgtEl>
                                          <p:spTgt spid="2"/>
                                        </p:tgtEl>
                                        <p:attrNameLst>
                                          <p:attrName>ppt_x</p:attrName>
                                          <p:attrName>ppt_y</p:attrName>
                                        </p:attrNameLst>
                                      </p:cBhvr>
                                      <p:rCtr x="7539" y="-12662"/>
                                    </p:animMotion>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3.33333E-6 3.7037E-7 L -0.00847 -0.31829 " pathEditMode="relative" rAng="0" ptsTypes="AA">
                                      <p:cBhvr>
                                        <p:cTn id="10" dur="1000" fill="hold"/>
                                        <p:tgtEl>
                                          <p:spTgt spid="172"/>
                                        </p:tgtEl>
                                        <p:attrNameLst>
                                          <p:attrName>ppt_x</p:attrName>
                                          <p:attrName>ppt_y</p:attrName>
                                        </p:attrNameLst>
                                      </p:cBhvr>
                                      <p:rCtr x="-326" y="-15069"/>
                                    </p:animMotion>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 grpId="0"/>
      <p:bldP spid="17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6">
            <a:extLst>
              <a:ext uri="{FF2B5EF4-FFF2-40B4-BE49-F238E27FC236}">
                <a16:creationId xmlns:a16="http://schemas.microsoft.com/office/drawing/2014/main" id="{B7D3CE41-7562-E846-AF53-9D11F2606339}"/>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3C307E90-5CBC-5E4D-87D0-939C4C3BE9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3145FD9A-741D-7D4B-A36C-26B597B4EA5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2" name="Group 9">
            <a:extLst>
              <a:ext uri="{FF2B5EF4-FFF2-40B4-BE49-F238E27FC236}">
                <a16:creationId xmlns:a16="http://schemas.microsoft.com/office/drawing/2014/main" id="{61023CE1-31DC-A149-BC65-B335F2567BE4}"/>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D81C021-A0D4-9D46-913B-47AF3F7E51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2C5B227-75D5-7847-B8B2-9383B5507EE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3" name="Group 54">
            <a:extLst>
              <a:ext uri="{FF2B5EF4-FFF2-40B4-BE49-F238E27FC236}">
                <a16:creationId xmlns:a16="http://schemas.microsoft.com/office/drawing/2014/main" id="{3503A45F-1B1C-0D46-B6A5-50FB5D0A2D46}"/>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8709A2CA-981D-AB4B-A907-28C579B444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CBE86DE-6CC4-4044-BA62-0637CC29EA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4" name="Group 15">
            <a:extLst>
              <a:ext uri="{FF2B5EF4-FFF2-40B4-BE49-F238E27FC236}">
                <a16:creationId xmlns:a16="http://schemas.microsoft.com/office/drawing/2014/main" id="{478CC898-5B4D-5940-B5EC-4C7620348E63}"/>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A18FF83-3E0C-1D47-AD76-81F02A3853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0F1A248D-E3E6-964C-8767-1324EF2B28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5" name="Group 74">
            <a:extLst>
              <a:ext uri="{FF2B5EF4-FFF2-40B4-BE49-F238E27FC236}">
                <a16:creationId xmlns:a16="http://schemas.microsoft.com/office/drawing/2014/main" id="{BD47BA98-8A20-FA4A-B860-9915A8FEBB7A}"/>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A0FF55C-9737-914E-9B55-682A9824AD4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EDDFCD9-CA41-B047-991B-246F2412B7C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6" name="Group 138">
            <a:extLst>
              <a:ext uri="{FF2B5EF4-FFF2-40B4-BE49-F238E27FC236}">
                <a16:creationId xmlns:a16="http://schemas.microsoft.com/office/drawing/2014/main" id="{6A0F442B-7F56-ED4C-8763-BE311B5A0C95}"/>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ADE1B44E-4CEA-2D46-91AA-4662FDA249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8EA53F01-AE3D-684A-B10D-855E14E2EFC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F8C7C48-C597-A847-8AE4-ECD47F5BBF43}"/>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7AD7DDAB-2D30-B24B-8F27-2C2ACDA79FA4}"/>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23F0137-B355-124D-B3A2-3DDE727C62FD}"/>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1FBFAC3-E432-C547-8582-35FF1BE9C7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31EFFBA-103C-8F4B-B1D9-28CB4DCC31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AB2A7D8-C7F5-7D4E-8A0E-0D43027103C3}"/>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47FB885-551E-6547-B281-03788462F2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F0764D29-E555-FE4E-A732-5D2EF4CA17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F937C56-111A-9645-AC7E-F8C27683E81D}"/>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6859458B-73EA-DA43-99B8-114664B887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13ACACBA-C0A1-5841-B7B3-E948987305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08C8389-9DF5-0F4F-8F5A-CF50459C617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CF0350C-2766-1147-B975-9AC2EB101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23CC329-20D9-8E40-BA9E-9394E9A46C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96EB73ED-106F-3643-8245-6A84D4D884E9}"/>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B39E930-A654-FC47-AEEE-9A5B01C1EF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AB3C1371-CE6A-C54C-B0DE-5DB5D8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2E84563-B8D4-B54D-B3DF-636EF299DCF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3C219DA0-4CAB-C94B-95A9-42530430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E0749046-1E75-074C-9E81-DF08433D66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5" name="Group 12">
            <a:extLst>
              <a:ext uri="{FF2B5EF4-FFF2-40B4-BE49-F238E27FC236}">
                <a16:creationId xmlns:a16="http://schemas.microsoft.com/office/drawing/2014/main" id="{C9EA1EE7-6833-5244-A0EC-55C2EFD55330}"/>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07EEB7DD-E38E-C140-A6B1-E4233669C3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0AF3367E-C9C6-6B4D-BCDC-05C9A600EDF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6" name="Group 21">
            <a:extLst>
              <a:ext uri="{FF2B5EF4-FFF2-40B4-BE49-F238E27FC236}">
                <a16:creationId xmlns:a16="http://schemas.microsoft.com/office/drawing/2014/main" id="{9DAF7DBD-CC2A-5044-96BE-BE064F221653}"/>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4C1D5A4-3FFD-324E-B290-15DEC27AE7D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D9CCFA2-42B0-1747-A697-2685DB6A1C1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BEEE20C4-3B05-CD4C-8F18-B93C70EDAF67}"/>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2178" name="Group 237">
            <a:extLst>
              <a:ext uri="{FF2B5EF4-FFF2-40B4-BE49-F238E27FC236}">
                <a16:creationId xmlns:a16="http://schemas.microsoft.com/office/drawing/2014/main" id="{35BB546A-0B00-D044-8311-87DAA80A718F}"/>
              </a:ext>
            </a:extLst>
          </p:cNvPr>
          <p:cNvGrpSpPr>
            <a:grpSpLocks/>
          </p:cNvGrpSpPr>
          <p:nvPr/>
        </p:nvGrpSpPr>
        <p:grpSpPr bwMode="auto">
          <a:xfrm>
            <a:off x="3281363" y="3043238"/>
            <a:ext cx="498475" cy="1309687"/>
            <a:chOff x="587671" y="2548983"/>
            <a:chExt cx="374400" cy="982136"/>
          </a:xfrm>
        </p:grpSpPr>
        <p:grpSp>
          <p:nvGrpSpPr>
            <p:cNvPr id="92223" name="Group 238">
              <a:extLst>
                <a:ext uri="{FF2B5EF4-FFF2-40B4-BE49-F238E27FC236}">
                  <a16:creationId xmlns:a16="http://schemas.microsoft.com/office/drawing/2014/main" id="{703DFFF6-81F6-E94E-99F6-EC5BC0A1A116}"/>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826B6088-AF0C-DA4C-BA92-253E998C920A}"/>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7EFEB68E-09BA-5F4F-9D64-6DA71AF50DA5}"/>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C54400F0-CBF7-DF46-BC87-CA70FB9BC11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79" name="Group 244">
            <a:extLst>
              <a:ext uri="{FF2B5EF4-FFF2-40B4-BE49-F238E27FC236}">
                <a16:creationId xmlns:a16="http://schemas.microsoft.com/office/drawing/2014/main" id="{678DD55B-342F-A042-84FE-B9BB3A4E9081}"/>
              </a:ext>
            </a:extLst>
          </p:cNvPr>
          <p:cNvGrpSpPr>
            <a:grpSpLocks/>
          </p:cNvGrpSpPr>
          <p:nvPr/>
        </p:nvGrpSpPr>
        <p:grpSpPr bwMode="auto">
          <a:xfrm>
            <a:off x="9566275" y="1776413"/>
            <a:ext cx="500063" cy="1309687"/>
            <a:chOff x="587671" y="2548983"/>
            <a:chExt cx="374400" cy="982134"/>
          </a:xfrm>
        </p:grpSpPr>
        <p:grpSp>
          <p:nvGrpSpPr>
            <p:cNvPr id="92219" name="Group 245">
              <a:extLst>
                <a:ext uri="{FF2B5EF4-FFF2-40B4-BE49-F238E27FC236}">
                  <a16:creationId xmlns:a16="http://schemas.microsoft.com/office/drawing/2014/main" id="{ABFE3503-CA3A-C547-93CF-CF463ABFB41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38D196C9-1FBB-9543-BD84-B483A4F9853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86D0A5-F4D1-7548-88C7-9BAB679262CF}"/>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DB684677-B630-BE42-9B0C-913E154905B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80" name="Group 252">
            <a:extLst>
              <a:ext uri="{FF2B5EF4-FFF2-40B4-BE49-F238E27FC236}">
                <a16:creationId xmlns:a16="http://schemas.microsoft.com/office/drawing/2014/main" id="{F0E31C8D-4744-D749-A34C-8ED69C43874F}"/>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976D01E-81A0-644C-B774-3D41C332E24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8A33EF8-711D-4E44-9A59-693EE4300CA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1" name="Group 260">
            <a:extLst>
              <a:ext uri="{FF2B5EF4-FFF2-40B4-BE49-F238E27FC236}">
                <a16:creationId xmlns:a16="http://schemas.microsoft.com/office/drawing/2014/main" id="{976B6494-9CC2-3748-9D4A-82E4A56CBB4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168C8B7F-82FD-3247-8F37-6311C9F03D7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EEC6686D-3C2A-094C-8F03-D097B980ADED}"/>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2" name="Group 265">
            <a:extLst>
              <a:ext uri="{FF2B5EF4-FFF2-40B4-BE49-F238E27FC236}">
                <a16:creationId xmlns:a16="http://schemas.microsoft.com/office/drawing/2014/main" id="{99891087-B2E2-EA4E-B219-39DD7BD9D698}"/>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60F57596-8AF4-9444-8AD5-709136DD0E3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057B2A07-1175-C24B-AF8B-5AB0AEE39B1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3" name="Group 273">
            <a:extLst>
              <a:ext uri="{FF2B5EF4-FFF2-40B4-BE49-F238E27FC236}">
                <a16:creationId xmlns:a16="http://schemas.microsoft.com/office/drawing/2014/main" id="{EA68C928-32D1-4047-9B1C-7900E4D4819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FB95E76F-1CF8-474F-9397-08557486DCF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7A1913B-719C-1446-A90F-B41D8702E49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4" name="Group 308">
            <a:extLst>
              <a:ext uri="{FF2B5EF4-FFF2-40B4-BE49-F238E27FC236}">
                <a16:creationId xmlns:a16="http://schemas.microsoft.com/office/drawing/2014/main" id="{B27539CA-EB35-4F46-91B1-AAAF1CCBD6E4}"/>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D4C6DC43-7179-A746-89BA-3B4F43B99775}"/>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31224F0-1DE8-7D4D-94A2-95A0F57F456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7B97EC3-F034-8041-BDB8-2307D467CD1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9F8BC789-F6D8-B149-83EE-74AEC3A2D69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2187" name="Title 4">
            <a:extLst>
              <a:ext uri="{FF2B5EF4-FFF2-40B4-BE49-F238E27FC236}">
                <a16:creationId xmlns:a16="http://schemas.microsoft.com/office/drawing/2014/main" id="{CBC2F01D-943E-954C-8ED3-1AFCF3349535}"/>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2" name="TextBox 81">
            <a:extLst>
              <a:ext uri="{FF2B5EF4-FFF2-40B4-BE49-F238E27FC236}">
                <a16:creationId xmlns:a16="http://schemas.microsoft.com/office/drawing/2014/main" id="{055E6193-1C75-1248-AD19-BAED3CC84F94}"/>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3" name="TextBox 82">
            <a:extLst>
              <a:ext uri="{FF2B5EF4-FFF2-40B4-BE49-F238E27FC236}">
                <a16:creationId xmlns:a16="http://schemas.microsoft.com/office/drawing/2014/main" id="{CDAAAA32-3938-1A4E-B1FE-6F5C890B09A2}"/>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84" name="TextBox 83">
            <a:extLst>
              <a:ext uri="{FF2B5EF4-FFF2-40B4-BE49-F238E27FC236}">
                <a16:creationId xmlns:a16="http://schemas.microsoft.com/office/drawing/2014/main" id="{68EAE2A1-3322-3C47-A39E-3050E1B8B9B0}"/>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5" name="TextBox 84">
            <a:extLst>
              <a:ext uri="{FF2B5EF4-FFF2-40B4-BE49-F238E27FC236}">
                <a16:creationId xmlns:a16="http://schemas.microsoft.com/office/drawing/2014/main" id="{29763034-08A2-B747-96C5-7F55F859059D}"/>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6" name="TextBox 85">
            <a:extLst>
              <a:ext uri="{FF2B5EF4-FFF2-40B4-BE49-F238E27FC236}">
                <a16:creationId xmlns:a16="http://schemas.microsoft.com/office/drawing/2014/main" id="{375C37F3-BE43-374D-9837-84B3DE43114A}"/>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7" name="TextBox 86">
            <a:extLst>
              <a:ext uri="{FF2B5EF4-FFF2-40B4-BE49-F238E27FC236}">
                <a16:creationId xmlns:a16="http://schemas.microsoft.com/office/drawing/2014/main" id="{E09D86A9-919E-0E45-A776-7546D52048BF}"/>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0" name="TextBox 89">
            <a:extLst>
              <a:ext uri="{FF2B5EF4-FFF2-40B4-BE49-F238E27FC236}">
                <a16:creationId xmlns:a16="http://schemas.microsoft.com/office/drawing/2014/main" id="{42A0F9C4-5404-CA40-80C6-3814FE3DE44A}"/>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1" name="TextBox 90">
            <a:extLst>
              <a:ext uri="{FF2B5EF4-FFF2-40B4-BE49-F238E27FC236}">
                <a16:creationId xmlns:a16="http://schemas.microsoft.com/office/drawing/2014/main" id="{10F4BD29-F580-EC4B-85C6-CDFDB891B637}"/>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2" name="TextBox 91">
            <a:extLst>
              <a:ext uri="{FF2B5EF4-FFF2-40B4-BE49-F238E27FC236}">
                <a16:creationId xmlns:a16="http://schemas.microsoft.com/office/drawing/2014/main" id="{53F72AB0-12B6-204C-A66B-9BD8D62134FD}"/>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3" name="TextBox 92">
            <a:extLst>
              <a:ext uri="{FF2B5EF4-FFF2-40B4-BE49-F238E27FC236}">
                <a16:creationId xmlns:a16="http://schemas.microsoft.com/office/drawing/2014/main" id="{AF9ACADB-0284-234A-94C0-A4D4B52488FA}"/>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4" name="TextBox 93">
            <a:extLst>
              <a:ext uri="{FF2B5EF4-FFF2-40B4-BE49-F238E27FC236}">
                <a16:creationId xmlns:a16="http://schemas.microsoft.com/office/drawing/2014/main" id="{B9B90E59-AD44-5B4B-BAD4-88646781BB9A}"/>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5" name="TextBox 94">
            <a:extLst>
              <a:ext uri="{FF2B5EF4-FFF2-40B4-BE49-F238E27FC236}">
                <a16:creationId xmlns:a16="http://schemas.microsoft.com/office/drawing/2014/main" id="{22521B7C-BC40-7B45-AF4B-BBF326B5A2CD}"/>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6" name="TextBox 95">
            <a:extLst>
              <a:ext uri="{FF2B5EF4-FFF2-40B4-BE49-F238E27FC236}">
                <a16:creationId xmlns:a16="http://schemas.microsoft.com/office/drawing/2014/main" id="{B34AB245-C767-EF49-9DCD-B7DF0FEBA1EC}"/>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7" name="TextBox 96">
            <a:extLst>
              <a:ext uri="{FF2B5EF4-FFF2-40B4-BE49-F238E27FC236}">
                <a16:creationId xmlns:a16="http://schemas.microsoft.com/office/drawing/2014/main" id="{AACA5895-06A3-0445-BA42-C3D7C874CB36}"/>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8" name="TextBox 97">
            <a:extLst>
              <a:ext uri="{FF2B5EF4-FFF2-40B4-BE49-F238E27FC236}">
                <a16:creationId xmlns:a16="http://schemas.microsoft.com/office/drawing/2014/main" id="{6F5FBC7B-4C6F-9946-ACCB-EE5EB604DF3F}"/>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9" name="TextBox 98">
            <a:extLst>
              <a:ext uri="{FF2B5EF4-FFF2-40B4-BE49-F238E27FC236}">
                <a16:creationId xmlns:a16="http://schemas.microsoft.com/office/drawing/2014/main" id="{FA7B30E8-85D8-0040-B68B-BBEE34EFA6D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0" name="TextBox 99">
            <a:extLst>
              <a:ext uri="{FF2B5EF4-FFF2-40B4-BE49-F238E27FC236}">
                <a16:creationId xmlns:a16="http://schemas.microsoft.com/office/drawing/2014/main" id="{E0C8AE76-6725-314E-9439-30A8FC1F727E}"/>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1" name="TextBox 100">
            <a:extLst>
              <a:ext uri="{FF2B5EF4-FFF2-40B4-BE49-F238E27FC236}">
                <a16:creationId xmlns:a16="http://schemas.microsoft.com/office/drawing/2014/main" id="{2DD0A9FA-8369-EC45-A5CF-7B534BD6D822}"/>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2" name="TextBox 101">
            <a:extLst>
              <a:ext uri="{FF2B5EF4-FFF2-40B4-BE49-F238E27FC236}">
                <a16:creationId xmlns:a16="http://schemas.microsoft.com/office/drawing/2014/main" id="{8B095CC3-65C5-D74D-AD9B-9CDED58B018F}"/>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3" name="TextBox 102">
            <a:extLst>
              <a:ext uri="{FF2B5EF4-FFF2-40B4-BE49-F238E27FC236}">
                <a16:creationId xmlns:a16="http://schemas.microsoft.com/office/drawing/2014/main" id="{45E03B43-9043-314A-8F09-1EAB73B90C46}"/>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4" name="TextBox 103">
            <a:extLst>
              <a:ext uri="{FF2B5EF4-FFF2-40B4-BE49-F238E27FC236}">
                <a16:creationId xmlns:a16="http://schemas.microsoft.com/office/drawing/2014/main" id="{1705A8D2-C630-174D-9115-068C4ECF6B9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96"/>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0"/>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100"/>
                                  </p:stCondLst>
                                  <p:childTnLst>
                                    <p:set>
                                      <p:cBhvr>
                                        <p:cTn id="25" dur="1" fill="hold">
                                          <p:stCondLst>
                                            <p:cond delay="0"/>
                                          </p:stCondLst>
                                        </p:cTn>
                                        <p:tgtEl>
                                          <p:spTgt spid="85"/>
                                        </p:tgtEl>
                                        <p:attrNameLst>
                                          <p:attrName>style.visibility</p:attrName>
                                        </p:attrNameLst>
                                      </p:cBhvr>
                                      <p:to>
                                        <p:strVal val="visible"/>
                                      </p:to>
                                    </p:set>
                                  </p:childTnLst>
                                </p:cTn>
                              </p:par>
                            </p:childTnLst>
                          </p:cTn>
                        </p:par>
                        <p:par>
                          <p:cTn id="26" fill="hold" nodeType="afterGroup">
                            <p:stCondLst>
                              <p:cond delay="100"/>
                            </p:stCondLst>
                            <p:childTnLst>
                              <p:par>
                                <p:cTn id="27" presetID="1" presetClass="entr" presetSubtype="0" fill="hold" grpId="0" nodeType="afterEffect">
                                  <p:stCondLst>
                                    <p:cond delay="100"/>
                                  </p:stCondLst>
                                  <p:childTnLst>
                                    <p:set>
                                      <p:cBhvr>
                                        <p:cTn id="28" dur="1" fill="hold">
                                          <p:stCondLst>
                                            <p:cond delay="0"/>
                                          </p:stCondLst>
                                        </p:cTn>
                                        <p:tgtEl>
                                          <p:spTgt spid="84"/>
                                        </p:tgtEl>
                                        <p:attrNameLst>
                                          <p:attrName>style.visibility</p:attrName>
                                        </p:attrNameLst>
                                      </p:cBhvr>
                                      <p:to>
                                        <p:strVal val="visible"/>
                                      </p:to>
                                    </p:set>
                                  </p:childTnLst>
                                </p:cTn>
                              </p:par>
                            </p:childTnLst>
                          </p:cTn>
                        </p:par>
                        <p:par>
                          <p:cTn id="29" fill="hold" nodeType="afterGroup">
                            <p:stCondLst>
                              <p:cond delay="200"/>
                            </p:stCondLst>
                            <p:childTnLst>
                              <p:par>
                                <p:cTn id="30" presetID="1" presetClass="entr" presetSubtype="0" fill="hold" grpId="0" nodeType="afterEffect">
                                  <p:stCondLst>
                                    <p:cond delay="100"/>
                                  </p:stCondLst>
                                  <p:childTnLst>
                                    <p:set>
                                      <p:cBhvr>
                                        <p:cTn id="31" dur="1" fill="hold">
                                          <p:stCondLst>
                                            <p:cond delay="0"/>
                                          </p:stCondLst>
                                        </p:cTn>
                                        <p:tgtEl>
                                          <p:spTgt spid="86"/>
                                        </p:tgtEl>
                                        <p:attrNameLst>
                                          <p:attrName>style.visibility</p:attrName>
                                        </p:attrNameLst>
                                      </p:cBhvr>
                                      <p:to>
                                        <p:strVal val="visible"/>
                                      </p:to>
                                    </p:set>
                                  </p:childTnLst>
                                </p:cTn>
                              </p:par>
                            </p:childTnLst>
                          </p:cTn>
                        </p:par>
                        <p:par>
                          <p:cTn id="32" fill="hold" nodeType="afterGroup">
                            <p:stCondLst>
                              <p:cond delay="300"/>
                            </p:stCondLst>
                            <p:childTnLst>
                              <p:par>
                                <p:cTn id="33" presetID="1" presetClass="entr" presetSubtype="0" fill="hold" grpId="0" nodeType="afterEffect">
                                  <p:stCondLst>
                                    <p:cond delay="100"/>
                                  </p:stCondLst>
                                  <p:childTnLst>
                                    <p:set>
                                      <p:cBhvr>
                                        <p:cTn id="34" dur="1" fill="hold">
                                          <p:stCondLst>
                                            <p:cond delay="0"/>
                                          </p:stCondLst>
                                        </p:cTn>
                                        <p:tgtEl>
                                          <p:spTgt spid="87"/>
                                        </p:tgtEl>
                                        <p:attrNameLst>
                                          <p:attrName>style.visibility</p:attrName>
                                        </p:attrNameLst>
                                      </p:cBhvr>
                                      <p:to>
                                        <p:strVal val="visible"/>
                                      </p:to>
                                    </p:set>
                                  </p:childTnLst>
                                </p:cTn>
                              </p:par>
                            </p:childTnLst>
                          </p:cTn>
                        </p:par>
                        <p:par>
                          <p:cTn id="35" fill="hold" nodeType="afterGroup">
                            <p:stCondLst>
                              <p:cond delay="400"/>
                            </p:stCondLst>
                            <p:childTnLst>
                              <p:par>
                                <p:cTn id="36" presetID="1" presetClass="entr" presetSubtype="0" fill="hold" grpId="0" nodeType="afterEffect">
                                  <p:stCondLst>
                                    <p:cond delay="100"/>
                                  </p:stCondLst>
                                  <p:childTnLst>
                                    <p:set>
                                      <p:cBhvr>
                                        <p:cTn id="37" dur="1" fill="hold">
                                          <p:stCondLst>
                                            <p:cond delay="0"/>
                                          </p:stCondLst>
                                        </p:cTn>
                                        <p:tgtEl>
                                          <p:spTgt spid="9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grpId="0" nodeType="afterEffect">
                                  <p:stCondLst>
                                    <p:cond delay="10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nodeType="afterGroup">
                            <p:stCondLst>
                              <p:cond delay="600"/>
                            </p:stCondLst>
                            <p:childTnLst>
                              <p:par>
                                <p:cTn id="42" presetID="1" presetClass="entr" presetSubtype="0" fill="hold" grpId="0" nodeType="afterEffect">
                                  <p:stCondLst>
                                    <p:cond delay="100"/>
                                  </p:stCondLst>
                                  <p:childTnLst>
                                    <p:set>
                                      <p:cBhvr>
                                        <p:cTn id="43" dur="1" fill="hold">
                                          <p:stCondLst>
                                            <p:cond delay="0"/>
                                          </p:stCondLst>
                                        </p:cTn>
                                        <p:tgtEl>
                                          <p:spTgt spid="92"/>
                                        </p:tgtEl>
                                        <p:attrNameLst>
                                          <p:attrName>style.visibility</p:attrName>
                                        </p:attrNameLst>
                                      </p:cBhvr>
                                      <p:to>
                                        <p:strVal val="visible"/>
                                      </p:to>
                                    </p:set>
                                  </p:childTnLst>
                                </p:cTn>
                              </p:par>
                            </p:childTnLst>
                          </p:cTn>
                        </p:par>
                        <p:par>
                          <p:cTn id="44" fill="hold" nodeType="afterGroup">
                            <p:stCondLst>
                              <p:cond delay="700"/>
                            </p:stCondLst>
                            <p:childTnLst>
                              <p:par>
                                <p:cTn id="45" presetID="1" presetClass="entr" presetSubtype="0" fill="hold" grpId="0" nodeType="afterEffect">
                                  <p:stCondLst>
                                    <p:cond delay="100"/>
                                  </p:stCondLst>
                                  <p:childTnLst>
                                    <p:set>
                                      <p:cBhvr>
                                        <p:cTn id="46" dur="1" fill="hold">
                                          <p:stCondLst>
                                            <p:cond delay="0"/>
                                          </p:stCondLst>
                                        </p:cTn>
                                        <p:tgtEl>
                                          <p:spTgt spid="97"/>
                                        </p:tgtEl>
                                        <p:attrNameLst>
                                          <p:attrName>style.visibility</p:attrName>
                                        </p:attrNameLst>
                                      </p:cBhvr>
                                      <p:to>
                                        <p:strVal val="visible"/>
                                      </p:to>
                                    </p:set>
                                  </p:childTnLst>
                                </p:cTn>
                              </p:par>
                            </p:childTnLst>
                          </p:cTn>
                        </p:par>
                        <p:par>
                          <p:cTn id="47" fill="hold" nodeType="afterGroup">
                            <p:stCondLst>
                              <p:cond delay="800"/>
                            </p:stCondLst>
                            <p:childTnLst>
                              <p:par>
                                <p:cTn id="48" presetID="1" presetClass="entr" presetSubtype="0" fill="hold" grpId="0" nodeType="afterEffect">
                                  <p:stCondLst>
                                    <p:cond delay="100"/>
                                  </p:stCondLst>
                                  <p:childTnLst>
                                    <p:set>
                                      <p:cBhvr>
                                        <p:cTn id="49" dur="1" fill="hold">
                                          <p:stCondLst>
                                            <p:cond delay="0"/>
                                          </p:stCondLst>
                                        </p:cTn>
                                        <p:tgtEl>
                                          <p:spTgt spid="94"/>
                                        </p:tgtEl>
                                        <p:attrNameLst>
                                          <p:attrName>style.visibility</p:attrName>
                                        </p:attrNameLst>
                                      </p:cBhvr>
                                      <p:to>
                                        <p:strVal val="visible"/>
                                      </p:to>
                                    </p:set>
                                  </p:childTnLst>
                                </p:cTn>
                              </p:par>
                            </p:childTnLst>
                          </p:cTn>
                        </p:par>
                        <p:par>
                          <p:cTn id="50" fill="hold" nodeType="afterGroup">
                            <p:stCondLst>
                              <p:cond delay="900"/>
                            </p:stCondLst>
                            <p:childTnLst>
                              <p:par>
                                <p:cTn id="51" presetID="1" presetClass="entr" presetSubtype="0" fill="hold" grpId="0" nodeType="afterEffect">
                                  <p:stCondLst>
                                    <p:cond delay="100"/>
                                  </p:stCondLst>
                                  <p:childTnLst>
                                    <p:set>
                                      <p:cBhvr>
                                        <p:cTn id="52" dur="1" fill="hold">
                                          <p:stCondLst>
                                            <p:cond delay="0"/>
                                          </p:stCondLst>
                                        </p:cTn>
                                        <p:tgtEl>
                                          <p:spTgt spid="99"/>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grpId="0" nodeType="afterEffect">
                                  <p:stCondLst>
                                    <p:cond delay="100"/>
                                  </p:stCondLst>
                                  <p:childTnLst>
                                    <p:set>
                                      <p:cBhvr>
                                        <p:cTn id="55" dur="1" fill="hold">
                                          <p:stCondLst>
                                            <p:cond delay="0"/>
                                          </p:stCondLst>
                                        </p:cTn>
                                        <p:tgtEl>
                                          <p:spTgt spid="95"/>
                                        </p:tgtEl>
                                        <p:attrNameLst>
                                          <p:attrName>style.visibility</p:attrName>
                                        </p:attrNameLst>
                                      </p:cBhvr>
                                      <p:to>
                                        <p:strVal val="visible"/>
                                      </p:to>
                                    </p:set>
                                  </p:childTnLst>
                                </p:cTn>
                              </p:par>
                            </p:childTnLst>
                          </p:cTn>
                        </p:par>
                        <p:par>
                          <p:cTn id="56" fill="hold" nodeType="afterGroup">
                            <p:stCondLst>
                              <p:cond delay="1100"/>
                            </p:stCondLst>
                            <p:childTnLst>
                              <p:par>
                                <p:cTn id="57" presetID="1" presetClass="entr" presetSubtype="0" fill="hold" grpId="0" nodeType="afterEffect">
                                  <p:stCondLst>
                                    <p:cond delay="100"/>
                                  </p:stCondLst>
                                  <p:childTnLst>
                                    <p:set>
                                      <p:cBhvr>
                                        <p:cTn id="58" dur="1" fill="hold">
                                          <p:stCondLst>
                                            <p:cond delay="0"/>
                                          </p:stCondLst>
                                        </p:cTn>
                                        <p:tgtEl>
                                          <p:spTgt spid="100"/>
                                        </p:tgtEl>
                                        <p:attrNameLst>
                                          <p:attrName>style.visibility</p:attrName>
                                        </p:attrNameLst>
                                      </p:cBhvr>
                                      <p:to>
                                        <p:strVal val="visible"/>
                                      </p:to>
                                    </p:set>
                                  </p:childTnLst>
                                </p:cTn>
                              </p:par>
                            </p:childTnLst>
                          </p:cTn>
                        </p:par>
                        <p:par>
                          <p:cTn id="59" fill="hold" nodeType="afterGroup">
                            <p:stCondLst>
                              <p:cond delay="1200"/>
                            </p:stCondLst>
                            <p:childTnLst>
                              <p:par>
                                <p:cTn id="60" presetID="1" presetClass="entr" presetSubtype="0" fill="hold" grpId="0" nodeType="afterEffect">
                                  <p:stCondLst>
                                    <p:cond delay="10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nodeType="afterGroup">
                            <p:stCondLst>
                              <p:cond delay="1300"/>
                            </p:stCondLst>
                            <p:childTnLst>
                              <p:par>
                                <p:cTn id="63" presetID="1" presetClass="entr" presetSubtype="0" fill="hold" grpId="0" nodeType="afterEffect">
                                  <p:stCondLst>
                                    <p:cond delay="100"/>
                                  </p:stCondLst>
                                  <p:childTnLst>
                                    <p:set>
                                      <p:cBhvr>
                                        <p:cTn id="64" dur="1" fill="hold">
                                          <p:stCondLst>
                                            <p:cond delay="0"/>
                                          </p:stCondLst>
                                        </p:cTn>
                                        <p:tgtEl>
                                          <p:spTgt spid="102"/>
                                        </p:tgtEl>
                                        <p:attrNameLst>
                                          <p:attrName>style.visibility</p:attrName>
                                        </p:attrNameLst>
                                      </p:cBhvr>
                                      <p:to>
                                        <p:strVal val="visible"/>
                                      </p:to>
                                    </p:set>
                                  </p:childTnLst>
                                </p:cTn>
                              </p:par>
                            </p:childTnLst>
                          </p:cTn>
                        </p:par>
                        <p:par>
                          <p:cTn id="65" fill="hold" nodeType="afterGroup">
                            <p:stCondLst>
                              <p:cond delay="1400"/>
                            </p:stCondLst>
                            <p:childTnLst>
                              <p:par>
                                <p:cTn id="66" presetID="1" presetClass="entr" presetSubtype="0" fill="hold" grpId="0" nodeType="afterEffect">
                                  <p:stCondLst>
                                    <p:cond delay="100"/>
                                  </p:stCondLst>
                                  <p:childTnLst>
                                    <p:set>
                                      <p:cBhvr>
                                        <p:cTn id="6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09" name="Group 6">
            <a:extLst>
              <a:ext uri="{FF2B5EF4-FFF2-40B4-BE49-F238E27FC236}">
                <a16:creationId xmlns:a16="http://schemas.microsoft.com/office/drawing/2014/main" id="{D0EEAB82-8E4E-E443-8C98-C2631A902EFA}"/>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ACF0D01F-FD40-9541-9A96-37FBD559FE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083B567-2E79-C248-ABC6-C26E9A9577B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0" name="Group 9">
            <a:extLst>
              <a:ext uri="{FF2B5EF4-FFF2-40B4-BE49-F238E27FC236}">
                <a16:creationId xmlns:a16="http://schemas.microsoft.com/office/drawing/2014/main" id="{0B5C24C4-C6BE-7749-96A1-1F446043A092}"/>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F0B2580C-BB41-3E4D-B488-3034C4EBD67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6E5B2B29-9F0B-C142-9877-67670C557040}"/>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1" name="Group 54">
            <a:extLst>
              <a:ext uri="{FF2B5EF4-FFF2-40B4-BE49-F238E27FC236}">
                <a16:creationId xmlns:a16="http://schemas.microsoft.com/office/drawing/2014/main" id="{1C3E8588-02AE-9643-BE45-E6A3430C6B7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DB747BE5-9E24-7D49-AD64-38050FF9DA8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A4CF328B-2174-7847-BEFF-2BA5D0DD75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2" name="Group 15">
            <a:extLst>
              <a:ext uri="{FF2B5EF4-FFF2-40B4-BE49-F238E27FC236}">
                <a16:creationId xmlns:a16="http://schemas.microsoft.com/office/drawing/2014/main" id="{BF54AB56-D8AD-A841-A02C-B7D9A2188CC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10F6C13C-6DA3-7E4C-8150-EE56149362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DB0B37F-FFBA-4142-A9CC-7D47F2A7A5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3" name="Group 74">
            <a:extLst>
              <a:ext uri="{FF2B5EF4-FFF2-40B4-BE49-F238E27FC236}">
                <a16:creationId xmlns:a16="http://schemas.microsoft.com/office/drawing/2014/main" id="{F640D249-2D01-0F49-AC4C-E83E01274550}"/>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EDFED51-0881-BC4A-9D86-D5CDDF9D8DB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419C4AB-FB03-2344-B521-73D60FB900D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4" name="Group 138">
            <a:extLst>
              <a:ext uri="{FF2B5EF4-FFF2-40B4-BE49-F238E27FC236}">
                <a16:creationId xmlns:a16="http://schemas.microsoft.com/office/drawing/2014/main" id="{59D8E5FD-2EDB-8E4F-8DDC-49177403082A}"/>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5F1764F-2C14-CB40-B267-5C8E90EF8A6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D06044D4-4290-4F49-89AE-24F5BF1A9EE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FD858CC0-AED9-8B46-BFB4-D86599A8787D}"/>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812312F4-1F3B-0B4C-AEA7-F902B2F0A902}"/>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685A38-526D-A44D-A16A-F531849CB68B}"/>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1674372C-477F-B743-A99B-B7928590B4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54D0769C-0979-2048-9BE4-0A6202FAB3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A46C3678-0BC6-FC46-A19A-F4A9772B5281}"/>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A3B6E0F0-C6FC-6941-BF81-700728ECF8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FFF2B17-E73E-4A46-A144-C35574CB6C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B0907DD1-7BA6-364D-BDAD-F24B88C79E6A}"/>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7432175B-35D6-D34D-A364-C4E1FBBC2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81B94CA8-8AC4-174D-91B8-1156EB1FBAC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73404F3E-E8BD-E949-81F4-9091C1F8907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FCCA599-9048-1F45-988D-2B835B4729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4C951AF2-07E8-DC4A-9ED2-546046000C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6CC2A82-4F8B-B144-94FA-F57A21452816}"/>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1FC7886-B14F-234C-8B93-917B351BA5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584FF20-EFE8-4D43-A911-D114B6CA20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F81B2D4E-2204-2147-BF1F-58FF501CD906}"/>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209134CC-0355-D846-98F2-00535E53C0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C29B91CF-7363-FD40-9E7D-0622120A18E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3" name="Group 12">
            <a:extLst>
              <a:ext uri="{FF2B5EF4-FFF2-40B4-BE49-F238E27FC236}">
                <a16:creationId xmlns:a16="http://schemas.microsoft.com/office/drawing/2014/main" id="{E774A01E-F50B-D94E-8ABE-7743B72FEC55}"/>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74BDFFB3-D928-744F-9DA0-887668768F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6F35176-D783-7D4E-A03D-65BBAB59008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4" name="Group 21">
            <a:extLst>
              <a:ext uri="{FF2B5EF4-FFF2-40B4-BE49-F238E27FC236}">
                <a16:creationId xmlns:a16="http://schemas.microsoft.com/office/drawing/2014/main" id="{6386650B-96D9-9B41-B6CF-20AC657CE2C5}"/>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4874CFC6-B893-884A-A3AD-994537C9469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C134995-7D5D-2149-8A8A-2C148D3A9A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18AA7B62-DDEA-764D-9E44-7372131BCB02}"/>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4226" name="Group 237">
            <a:extLst>
              <a:ext uri="{FF2B5EF4-FFF2-40B4-BE49-F238E27FC236}">
                <a16:creationId xmlns:a16="http://schemas.microsoft.com/office/drawing/2014/main" id="{6D8EFD94-AB10-0048-80B4-11090B650211}"/>
              </a:ext>
            </a:extLst>
          </p:cNvPr>
          <p:cNvGrpSpPr>
            <a:grpSpLocks/>
          </p:cNvGrpSpPr>
          <p:nvPr/>
        </p:nvGrpSpPr>
        <p:grpSpPr bwMode="auto">
          <a:xfrm>
            <a:off x="3281363" y="3043238"/>
            <a:ext cx="498475" cy="1309687"/>
            <a:chOff x="587671" y="2548983"/>
            <a:chExt cx="374400" cy="982136"/>
          </a:xfrm>
        </p:grpSpPr>
        <p:grpSp>
          <p:nvGrpSpPr>
            <p:cNvPr id="94250" name="Group 238">
              <a:extLst>
                <a:ext uri="{FF2B5EF4-FFF2-40B4-BE49-F238E27FC236}">
                  <a16:creationId xmlns:a16="http://schemas.microsoft.com/office/drawing/2014/main" id="{8C00ED13-582B-2741-91B0-08F5EFE2D27C}"/>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7E79A9CC-EB8B-5747-B1BE-EF2155FD797B}"/>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CAF0D415-D9A5-EC4F-A094-E04DE75AB58D}"/>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EDCBAAE1-BDA0-2F4B-A601-E6685C5D4417}"/>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7" name="Group 244">
            <a:extLst>
              <a:ext uri="{FF2B5EF4-FFF2-40B4-BE49-F238E27FC236}">
                <a16:creationId xmlns:a16="http://schemas.microsoft.com/office/drawing/2014/main" id="{F2832230-4D43-CA42-9363-5E426BBCF2EB}"/>
              </a:ext>
            </a:extLst>
          </p:cNvPr>
          <p:cNvGrpSpPr>
            <a:grpSpLocks/>
          </p:cNvGrpSpPr>
          <p:nvPr/>
        </p:nvGrpSpPr>
        <p:grpSpPr bwMode="auto">
          <a:xfrm>
            <a:off x="9566275" y="1776413"/>
            <a:ext cx="500063" cy="1309687"/>
            <a:chOff x="587671" y="2548983"/>
            <a:chExt cx="374400" cy="982134"/>
          </a:xfrm>
        </p:grpSpPr>
        <p:grpSp>
          <p:nvGrpSpPr>
            <p:cNvPr id="94246" name="Group 245">
              <a:extLst>
                <a:ext uri="{FF2B5EF4-FFF2-40B4-BE49-F238E27FC236}">
                  <a16:creationId xmlns:a16="http://schemas.microsoft.com/office/drawing/2014/main" id="{5E4DFCCC-93D0-854D-8B21-F42A297452CE}"/>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DDD9EAE7-B2ED-CC41-9E30-1E25915F31E5}"/>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71A28E8D-2AEB-D44F-89E8-7CF435A2EAA2}"/>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B94830C-2F5B-9345-A830-07F4707B7618}"/>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8" name="Group 252">
            <a:extLst>
              <a:ext uri="{FF2B5EF4-FFF2-40B4-BE49-F238E27FC236}">
                <a16:creationId xmlns:a16="http://schemas.microsoft.com/office/drawing/2014/main" id="{527A000A-5A18-7547-809F-EBF61A3DBBE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A5C2383-336A-3A4D-920E-5D0588BC3D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BCFB96A0-CFCE-F044-9043-F9394837D8C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9" name="Group 260">
            <a:extLst>
              <a:ext uri="{FF2B5EF4-FFF2-40B4-BE49-F238E27FC236}">
                <a16:creationId xmlns:a16="http://schemas.microsoft.com/office/drawing/2014/main" id="{819197B4-8C05-7740-A1B7-81C27DF82318}"/>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EEB230F2-507C-D04C-B05A-1BA9E9E6D0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44E60163-4E8B-BF4D-8F98-9DEAC06D22A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0" name="Group 265">
            <a:extLst>
              <a:ext uri="{FF2B5EF4-FFF2-40B4-BE49-F238E27FC236}">
                <a16:creationId xmlns:a16="http://schemas.microsoft.com/office/drawing/2014/main" id="{F8807A8E-870C-7C41-A71D-7A2986A70E16}"/>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6933E20-8FC5-0E4D-9322-DD2AADF07C6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91B31EB-6711-DF44-8FD0-8E32A421627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1" name="Group 273">
            <a:extLst>
              <a:ext uri="{FF2B5EF4-FFF2-40B4-BE49-F238E27FC236}">
                <a16:creationId xmlns:a16="http://schemas.microsoft.com/office/drawing/2014/main" id="{C1B85C45-FC2E-BB4D-8A01-41BF6FA01E2A}"/>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38092892-6B2B-334C-A6DA-C16BCC6E057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449F6EB-64BD-E24A-BB76-8C6E01B0801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2" name="Group 308">
            <a:extLst>
              <a:ext uri="{FF2B5EF4-FFF2-40B4-BE49-F238E27FC236}">
                <a16:creationId xmlns:a16="http://schemas.microsoft.com/office/drawing/2014/main" id="{5BF3822E-3273-494F-885B-A403CC83520F}"/>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F634052-309C-294F-8FF9-8F32172C0541}"/>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C3188DDB-4254-794B-839A-CAF1F2B89C7F}"/>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C1139E42-D05A-0C4C-9E63-0B9C5A39CEEA}"/>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B404A0B1-4A85-6F43-96BB-BDFC4EA1B7E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4235" name="Title 4">
            <a:extLst>
              <a:ext uri="{FF2B5EF4-FFF2-40B4-BE49-F238E27FC236}">
                <a16:creationId xmlns:a16="http://schemas.microsoft.com/office/drawing/2014/main" id="{B5CC5ECB-53A7-504A-A121-FDD1D9EE8C6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3">
            <a:extLst>
              <a:ext uri="{FF2B5EF4-FFF2-40B4-BE49-F238E27FC236}">
                <a16:creationId xmlns:a16="http://schemas.microsoft.com/office/drawing/2014/main" id="{7DFC6795-073A-8642-A201-E866897D8512}"/>
              </a:ext>
            </a:extLst>
          </p:cNvPr>
          <p:cNvGrpSpPr>
            <a:grpSpLocks/>
          </p:cNvGrpSpPr>
          <p:nvPr/>
        </p:nvGrpSpPr>
        <p:grpSpPr bwMode="auto">
          <a:xfrm>
            <a:off x="1885950" y="2095500"/>
            <a:ext cx="471488" cy="1368425"/>
            <a:chOff x="1414123" y="1571676"/>
            <a:chExt cx="353568" cy="1026234"/>
          </a:xfrm>
        </p:grpSpPr>
        <p:grpSp>
          <p:nvGrpSpPr>
            <p:cNvPr id="96426" name="Group 6">
              <a:extLst>
                <a:ext uri="{FF2B5EF4-FFF2-40B4-BE49-F238E27FC236}">
                  <a16:creationId xmlns:a16="http://schemas.microsoft.com/office/drawing/2014/main" id="{CDC81476-B0D1-BB49-AE8E-3DA5E418F9CE}"/>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8BD60B4E-B34A-3347-BE12-696C9FE9E9A2}"/>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DB3393C-ED3B-6247-BD64-3E26C56E8C4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19356F7-6549-6F4A-B45D-778335852DDC}"/>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753C25D3-E8B9-8A49-89A2-71187D9C15D0}"/>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B8DD429-B7DA-574E-90E5-1AC0CE0186E4}"/>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16D35F4-00BC-9841-A21B-0AF85B5E66E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42B2AABE-6589-C74F-A4C1-1BDF3A58373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96259" name="Group 9">
            <a:extLst>
              <a:ext uri="{FF2B5EF4-FFF2-40B4-BE49-F238E27FC236}">
                <a16:creationId xmlns:a16="http://schemas.microsoft.com/office/drawing/2014/main" id="{450A007F-491D-1043-9745-CCEE66E42943}"/>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30166D3-6229-694E-A5C5-7ADFD309EF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BED3D58-2A89-9C4E-9D72-B757D958F72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0" name="Group 72">
            <a:extLst>
              <a:ext uri="{FF2B5EF4-FFF2-40B4-BE49-F238E27FC236}">
                <a16:creationId xmlns:a16="http://schemas.microsoft.com/office/drawing/2014/main" id="{887CF904-9867-F240-BB23-4A45F1D83B5F}"/>
              </a:ext>
            </a:extLst>
          </p:cNvPr>
          <p:cNvGrpSpPr>
            <a:grpSpLocks/>
          </p:cNvGrpSpPr>
          <p:nvPr/>
        </p:nvGrpSpPr>
        <p:grpSpPr bwMode="auto">
          <a:xfrm>
            <a:off x="7467600" y="3324225"/>
            <a:ext cx="365125" cy="1309688"/>
            <a:chOff x="2368178" y="2124654"/>
            <a:chExt cx="274320" cy="982134"/>
          </a:xfrm>
        </p:grpSpPr>
        <p:grpSp>
          <p:nvGrpSpPr>
            <p:cNvPr id="96409" name="Group 54">
              <a:extLst>
                <a:ext uri="{FF2B5EF4-FFF2-40B4-BE49-F238E27FC236}">
                  <a16:creationId xmlns:a16="http://schemas.microsoft.com/office/drawing/2014/main" id="{924395CB-B8C7-8046-BF9B-06459BCAE5F2}"/>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8C3C2F2F-794A-AB4B-B2FC-5BB980AEA57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77A2E3A-6AC1-FB49-B6F7-0952958426E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410" name="Group 60">
              <a:extLst>
                <a:ext uri="{FF2B5EF4-FFF2-40B4-BE49-F238E27FC236}">
                  <a16:creationId xmlns:a16="http://schemas.microsoft.com/office/drawing/2014/main" id="{EF578FF4-2A30-8C4C-8A0B-318527A70711}"/>
                </a:ext>
              </a:extLst>
            </p:cNvPr>
            <p:cNvGrpSpPr>
              <a:grpSpLocks/>
            </p:cNvGrpSpPr>
            <p:nvPr/>
          </p:nvGrpSpPr>
          <p:grpSpPr bwMode="auto">
            <a:xfrm>
              <a:off x="2368178" y="2240639"/>
              <a:ext cx="274320" cy="113533"/>
              <a:chOff x="1237102" y="1657048"/>
              <a:chExt cx="1598445" cy="433900"/>
            </a:xfrm>
          </p:grpSpPr>
          <p:grpSp>
            <p:nvGrpSpPr>
              <p:cNvPr id="96411" name="Group 61">
                <a:extLst>
                  <a:ext uri="{FF2B5EF4-FFF2-40B4-BE49-F238E27FC236}">
                    <a16:creationId xmlns:a16="http://schemas.microsoft.com/office/drawing/2014/main" id="{028E84A4-BC41-7049-8C81-08A3FB5054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F25F3BBC-FBD3-3D49-AFB3-8098B6A1EE8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A63421E8-D7F1-7942-BB42-19FE85B79990}"/>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1191DD5D-BF84-CA44-8090-403A2D88B844}"/>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19" name="Straight Connector 69">
                  <a:extLst>
                    <a:ext uri="{FF2B5EF4-FFF2-40B4-BE49-F238E27FC236}">
                      <a16:creationId xmlns:a16="http://schemas.microsoft.com/office/drawing/2014/main" id="{AD8E6CE8-7FD7-C644-A6E4-3716DB38DC0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20" name="Straight Connector 70">
                  <a:extLst>
                    <a:ext uri="{FF2B5EF4-FFF2-40B4-BE49-F238E27FC236}">
                      <a16:creationId xmlns:a16="http://schemas.microsoft.com/office/drawing/2014/main" id="{CD09220A-92C8-C744-B9A3-F2CAE7B4C1C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21" name="Straight Connector 71">
                  <a:extLst>
                    <a:ext uri="{FF2B5EF4-FFF2-40B4-BE49-F238E27FC236}">
                      <a16:creationId xmlns:a16="http://schemas.microsoft.com/office/drawing/2014/main" id="{356F081A-40D7-924F-868C-C67CD4E0496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1ED659B0-CBB8-CF45-8008-97D4A2979645}"/>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2652B45-903E-644D-A0AE-24C308713DCB}"/>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B417AA96-A490-4047-B422-49F617F84124}"/>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6799390F-E222-B74B-89DE-5CA42D06721A}"/>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1" name="Group 15">
            <a:extLst>
              <a:ext uri="{FF2B5EF4-FFF2-40B4-BE49-F238E27FC236}">
                <a16:creationId xmlns:a16="http://schemas.microsoft.com/office/drawing/2014/main" id="{4B15146D-9223-3246-8BBC-60771AF66E6F}"/>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02782E8-D112-B04B-8421-9CD59BC6BB7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5E8E273F-EEBA-F74F-A28D-913778B953B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2" name="Group 73">
            <a:extLst>
              <a:ext uri="{FF2B5EF4-FFF2-40B4-BE49-F238E27FC236}">
                <a16:creationId xmlns:a16="http://schemas.microsoft.com/office/drawing/2014/main" id="{97042B3A-0142-A74C-B634-ADA628D4F10E}"/>
              </a:ext>
            </a:extLst>
          </p:cNvPr>
          <p:cNvGrpSpPr>
            <a:grpSpLocks/>
          </p:cNvGrpSpPr>
          <p:nvPr/>
        </p:nvGrpSpPr>
        <p:grpSpPr bwMode="auto">
          <a:xfrm>
            <a:off x="6523038" y="1654175"/>
            <a:ext cx="366712" cy="1309688"/>
            <a:chOff x="2368178" y="2124654"/>
            <a:chExt cx="274320" cy="982134"/>
          </a:xfrm>
        </p:grpSpPr>
        <p:grpSp>
          <p:nvGrpSpPr>
            <p:cNvPr id="96392" name="Group 74">
              <a:extLst>
                <a:ext uri="{FF2B5EF4-FFF2-40B4-BE49-F238E27FC236}">
                  <a16:creationId xmlns:a16="http://schemas.microsoft.com/office/drawing/2014/main" id="{04E9196A-1DD1-F548-B150-A9EB432C2BAD}"/>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AEF198B4-7798-5549-8537-C8C42EC3574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08B9EC19-9FD9-4342-A060-1E3028A454F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93" name="Group 75">
              <a:extLst>
                <a:ext uri="{FF2B5EF4-FFF2-40B4-BE49-F238E27FC236}">
                  <a16:creationId xmlns:a16="http://schemas.microsoft.com/office/drawing/2014/main" id="{EAC551C5-8FD5-FD47-B915-82D4D99C08F0}"/>
                </a:ext>
              </a:extLst>
            </p:cNvPr>
            <p:cNvGrpSpPr>
              <a:grpSpLocks/>
            </p:cNvGrpSpPr>
            <p:nvPr/>
          </p:nvGrpSpPr>
          <p:grpSpPr bwMode="auto">
            <a:xfrm>
              <a:off x="2368178" y="2240639"/>
              <a:ext cx="274320" cy="113533"/>
              <a:chOff x="1237102" y="1657048"/>
              <a:chExt cx="1598445" cy="433900"/>
            </a:xfrm>
          </p:grpSpPr>
          <p:grpSp>
            <p:nvGrpSpPr>
              <p:cNvPr id="96394" name="Group 76">
                <a:extLst>
                  <a:ext uri="{FF2B5EF4-FFF2-40B4-BE49-F238E27FC236}">
                    <a16:creationId xmlns:a16="http://schemas.microsoft.com/office/drawing/2014/main" id="{20437175-12E2-734E-8058-36250CC97771}"/>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2047D7D-B2A6-064E-B335-6F21477A53B0}"/>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260B800-FFC2-4046-9296-4B8D7EAF66B8}"/>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96180C67-AD01-9147-B0C9-C24AAFCD147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02" name="Straight Connector 84">
                  <a:extLst>
                    <a:ext uri="{FF2B5EF4-FFF2-40B4-BE49-F238E27FC236}">
                      <a16:creationId xmlns:a16="http://schemas.microsoft.com/office/drawing/2014/main" id="{6BD56C1E-C89E-D14B-A350-B5A5503139B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03" name="Straight Connector 85">
                  <a:extLst>
                    <a:ext uri="{FF2B5EF4-FFF2-40B4-BE49-F238E27FC236}">
                      <a16:creationId xmlns:a16="http://schemas.microsoft.com/office/drawing/2014/main" id="{4C845571-17CD-0744-9401-EA605495810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04" name="Straight Connector 86">
                  <a:extLst>
                    <a:ext uri="{FF2B5EF4-FFF2-40B4-BE49-F238E27FC236}">
                      <a16:creationId xmlns:a16="http://schemas.microsoft.com/office/drawing/2014/main" id="{F0B505C9-27F9-7943-9168-7DD47007FF2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9870EC36-FA51-944F-9DF1-125868CC5A23}"/>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BC8E2BB5-2D6D-9442-A25C-F4ED6F0227AA}"/>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4D07BE87-961D-474A-B873-692C301ECA32}"/>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E7218CF5-ADE8-1E42-92BB-ECA7F03B3BD2}"/>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3" name="Group 138">
            <a:extLst>
              <a:ext uri="{FF2B5EF4-FFF2-40B4-BE49-F238E27FC236}">
                <a16:creationId xmlns:a16="http://schemas.microsoft.com/office/drawing/2014/main" id="{1BA6568E-0951-C44C-B643-125D2EA0D10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8513BE3B-26C6-4A45-9731-6B4C037A40B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D555807-4006-254C-A949-3B9DB4BF0D9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72467975-6205-FF4C-B52A-4126E934935A}"/>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5CEDED01-1F91-3F4E-9227-1DDE75067FDB}"/>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204EEFA2-AD32-294F-8AA0-D11D3C0BA90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AF79D88A-E647-2048-B9CB-9EFEC6A3D3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FFCA1947-1794-944C-89A1-4B20EEBDC0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61B9C28-920A-6A4E-831A-3E7A7B8297C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B671FFFE-ADE3-4D47-B21A-86E35A89B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1AC8612-A644-3F4F-9839-68328D9C30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25AE7085-430D-B84B-8C06-71C4C0766C8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27133F7A-7BE6-864B-A6ED-43A9C55262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D3C18E61-F461-1843-90F8-47B1E27A4E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5409D-43ED-F14C-A5D7-0F67D2B8C1B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EF5AC5F7-E0C1-D747-8BE0-0A58D4E2AD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38072C4-BD6C-6045-A780-65F617967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AA391F2-B847-CE47-B296-524429722BA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A1395E00-044F-3745-9001-8CBD45112E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1677DB1B-1032-7149-9B59-FB940014C7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4EDEEB7-015B-B34E-9681-837FCCA5A10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3E21738-CBD0-F44B-B714-40E45CC713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0A81D3ED-25AE-794E-A3E1-919E0559EC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2" name="Group 4">
            <a:extLst>
              <a:ext uri="{FF2B5EF4-FFF2-40B4-BE49-F238E27FC236}">
                <a16:creationId xmlns:a16="http://schemas.microsoft.com/office/drawing/2014/main" id="{00BC1DFD-C24B-A440-BB64-4666E5759993}"/>
              </a:ext>
            </a:extLst>
          </p:cNvPr>
          <p:cNvGrpSpPr>
            <a:grpSpLocks/>
          </p:cNvGrpSpPr>
          <p:nvPr/>
        </p:nvGrpSpPr>
        <p:grpSpPr bwMode="auto">
          <a:xfrm>
            <a:off x="2789238" y="1766888"/>
            <a:ext cx="366712" cy="1309687"/>
            <a:chOff x="2092152" y="1325314"/>
            <a:chExt cx="274320" cy="982134"/>
          </a:xfrm>
        </p:grpSpPr>
        <p:grpSp>
          <p:nvGrpSpPr>
            <p:cNvPr id="96386" name="Group 12">
              <a:extLst>
                <a:ext uri="{FF2B5EF4-FFF2-40B4-BE49-F238E27FC236}">
                  <a16:creationId xmlns:a16="http://schemas.microsoft.com/office/drawing/2014/main" id="{8364E0FA-FBD0-ED40-A796-42034E8DE11F}"/>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ED4A754F-E9BE-8A48-A134-A9018409CE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4DB244C-0AE6-A547-9BA7-63180F4FDB1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F84F9B92-74DC-F54B-96A8-8CB7D694A35B}"/>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3" name="Group 21">
            <a:extLst>
              <a:ext uri="{FF2B5EF4-FFF2-40B4-BE49-F238E27FC236}">
                <a16:creationId xmlns:a16="http://schemas.microsoft.com/office/drawing/2014/main" id="{44AA6A6E-F8C4-C449-9F81-66071431F498}"/>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6C45ABD2-165D-604C-AEE8-70CE92E1D9A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6D5FBA5-2E18-7D44-8A74-D7997773DCE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4" name="Group 140">
            <a:extLst>
              <a:ext uri="{FF2B5EF4-FFF2-40B4-BE49-F238E27FC236}">
                <a16:creationId xmlns:a16="http://schemas.microsoft.com/office/drawing/2014/main" id="{BD36766C-9FD5-F74F-91EC-FDA80B41524D}"/>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7E992CF-8603-1F45-A234-36090E2B9BAA}"/>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58AD5A2-3BC7-1240-82DD-357623A4083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28DE294-6E7B-5A4E-93F5-971D20721490}"/>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81" name="Straight Connector 148">
              <a:extLst>
                <a:ext uri="{FF2B5EF4-FFF2-40B4-BE49-F238E27FC236}">
                  <a16:creationId xmlns:a16="http://schemas.microsoft.com/office/drawing/2014/main" id="{EF751035-0BBE-A04D-87F2-5D110A2ACF5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82" name="Straight Connector 149">
              <a:extLst>
                <a:ext uri="{FF2B5EF4-FFF2-40B4-BE49-F238E27FC236}">
                  <a16:creationId xmlns:a16="http://schemas.microsoft.com/office/drawing/2014/main" id="{93890A78-955A-7847-A6BF-28BF0A10A49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83" name="Straight Connector 150">
              <a:extLst>
                <a:ext uri="{FF2B5EF4-FFF2-40B4-BE49-F238E27FC236}">
                  <a16:creationId xmlns:a16="http://schemas.microsoft.com/office/drawing/2014/main" id="{411D5C76-ECC4-4648-BCC0-7852FAF131CC}"/>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3412E0BA-EF0F-FA42-8CFA-DB45DD26EC84}"/>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17FAC79-43C8-6B4F-B6AD-319324A90D1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A4258B91-BF9B-B043-A3DE-E43FEEC19935}"/>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2085789-EBBB-DF4E-A1E6-4549DE0C0E74}"/>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3901A0AA-8AEA-994D-94BB-93334173D7C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6D4D7FC3-492A-184B-BED5-67BEE57ACFF6}"/>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1" name="Group 237">
            <a:extLst>
              <a:ext uri="{FF2B5EF4-FFF2-40B4-BE49-F238E27FC236}">
                <a16:creationId xmlns:a16="http://schemas.microsoft.com/office/drawing/2014/main" id="{0203CB00-C539-6B42-8C11-88899E03A1E8}"/>
              </a:ext>
            </a:extLst>
          </p:cNvPr>
          <p:cNvGrpSpPr>
            <a:grpSpLocks/>
          </p:cNvGrpSpPr>
          <p:nvPr/>
        </p:nvGrpSpPr>
        <p:grpSpPr bwMode="auto">
          <a:xfrm>
            <a:off x="3281363" y="3043238"/>
            <a:ext cx="498475" cy="1309687"/>
            <a:chOff x="587671" y="2548983"/>
            <a:chExt cx="374400" cy="982134"/>
          </a:xfrm>
        </p:grpSpPr>
        <p:grpSp>
          <p:nvGrpSpPr>
            <p:cNvPr id="96372" name="Group 238">
              <a:extLst>
                <a:ext uri="{FF2B5EF4-FFF2-40B4-BE49-F238E27FC236}">
                  <a16:creationId xmlns:a16="http://schemas.microsoft.com/office/drawing/2014/main" id="{AB0004F2-F16F-094B-AE4B-37794B493642}"/>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C45A3CC4-84A8-B944-AED4-44D620028F41}"/>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E92902D-4D56-A846-B630-0EF824750988}"/>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1EB071D-7BD8-BD43-8A37-BCDE78AE2A0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78F20C62-2971-B14C-A088-2FA1034BC0EE}"/>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180736B3-A078-8A4E-B994-B3F24C200587}"/>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2" name="Group 244">
            <a:extLst>
              <a:ext uri="{FF2B5EF4-FFF2-40B4-BE49-F238E27FC236}">
                <a16:creationId xmlns:a16="http://schemas.microsoft.com/office/drawing/2014/main" id="{3A05AF11-8EFD-134C-9833-708B097AAD4B}"/>
              </a:ext>
            </a:extLst>
          </p:cNvPr>
          <p:cNvGrpSpPr>
            <a:grpSpLocks/>
          </p:cNvGrpSpPr>
          <p:nvPr/>
        </p:nvGrpSpPr>
        <p:grpSpPr bwMode="auto">
          <a:xfrm>
            <a:off x="9566275" y="1776413"/>
            <a:ext cx="500063" cy="1309687"/>
            <a:chOff x="587671" y="2548983"/>
            <a:chExt cx="374400" cy="982134"/>
          </a:xfrm>
        </p:grpSpPr>
        <p:grpSp>
          <p:nvGrpSpPr>
            <p:cNvPr id="96366" name="Group 245">
              <a:extLst>
                <a:ext uri="{FF2B5EF4-FFF2-40B4-BE49-F238E27FC236}">
                  <a16:creationId xmlns:a16="http://schemas.microsoft.com/office/drawing/2014/main" id="{E7EFBA8B-2143-8043-A411-B0273E6B4B3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E1F61A4C-F836-6F48-A6B4-3AD80EC79EB3}"/>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B2B546-8F69-AE4B-811B-B63E55196998}"/>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347B06E7-7E58-A64A-B881-7E39EC022E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7BE430CC-6BD2-3743-AD40-7DFF97414B37}"/>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DD39108C-57CA-C149-AB98-1E398AA85AD8}"/>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3" name="Group 251">
            <a:extLst>
              <a:ext uri="{FF2B5EF4-FFF2-40B4-BE49-F238E27FC236}">
                <a16:creationId xmlns:a16="http://schemas.microsoft.com/office/drawing/2014/main" id="{139A7640-94A5-2545-87FB-FE4D0E7004CC}"/>
              </a:ext>
            </a:extLst>
          </p:cNvPr>
          <p:cNvGrpSpPr>
            <a:grpSpLocks/>
          </p:cNvGrpSpPr>
          <p:nvPr/>
        </p:nvGrpSpPr>
        <p:grpSpPr bwMode="auto">
          <a:xfrm>
            <a:off x="7073900" y="1833563"/>
            <a:ext cx="471488" cy="1368425"/>
            <a:chOff x="1414123" y="1571676"/>
            <a:chExt cx="353568" cy="1026234"/>
          </a:xfrm>
        </p:grpSpPr>
        <p:grpSp>
          <p:nvGrpSpPr>
            <p:cNvPr id="96359" name="Group 252">
              <a:extLst>
                <a:ext uri="{FF2B5EF4-FFF2-40B4-BE49-F238E27FC236}">
                  <a16:creationId xmlns:a16="http://schemas.microsoft.com/office/drawing/2014/main" id="{AEB2D989-D868-E743-A48D-07710E62333C}"/>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51EED3DD-44AA-5B47-AE33-07EACEF601E4}"/>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89CE0415-A750-5049-A940-A7E9C1376257}"/>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5E5372E-E922-4848-9564-4B054106DC62}"/>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6A08DE01-C04F-184A-A7C6-16D95ADB1564}"/>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957AE82B-62E5-3349-8561-17BAF0AAC97C}"/>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504A4F12-D859-9543-A8D7-26295D47F58D}"/>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4" name="Group 259">
            <a:extLst>
              <a:ext uri="{FF2B5EF4-FFF2-40B4-BE49-F238E27FC236}">
                <a16:creationId xmlns:a16="http://schemas.microsoft.com/office/drawing/2014/main" id="{F48C7424-B21C-7543-9FB3-E98A9687AF8D}"/>
              </a:ext>
            </a:extLst>
          </p:cNvPr>
          <p:cNvGrpSpPr>
            <a:grpSpLocks/>
          </p:cNvGrpSpPr>
          <p:nvPr/>
        </p:nvGrpSpPr>
        <p:grpSpPr bwMode="auto">
          <a:xfrm>
            <a:off x="7921625" y="1389063"/>
            <a:ext cx="366713" cy="1309687"/>
            <a:chOff x="2092152" y="1325314"/>
            <a:chExt cx="274320" cy="982134"/>
          </a:xfrm>
        </p:grpSpPr>
        <p:grpSp>
          <p:nvGrpSpPr>
            <p:cNvPr id="96355" name="Group 260">
              <a:extLst>
                <a:ext uri="{FF2B5EF4-FFF2-40B4-BE49-F238E27FC236}">
                  <a16:creationId xmlns:a16="http://schemas.microsoft.com/office/drawing/2014/main" id="{782EA190-56C8-D14F-A03F-8808277BCEC5}"/>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E1ABAEA4-CC96-2540-B79F-A8B6B459BB7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34DC65F3-FE37-BF42-A0C0-19D10C859C0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CCA5A0A5-E8DB-CC43-BAF6-5055FF85449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5" name="Group 264">
            <a:extLst>
              <a:ext uri="{FF2B5EF4-FFF2-40B4-BE49-F238E27FC236}">
                <a16:creationId xmlns:a16="http://schemas.microsoft.com/office/drawing/2014/main" id="{9F2AC466-A0A2-D142-A4F4-E4C9082E39C3}"/>
              </a:ext>
            </a:extLst>
          </p:cNvPr>
          <p:cNvGrpSpPr>
            <a:grpSpLocks/>
          </p:cNvGrpSpPr>
          <p:nvPr/>
        </p:nvGrpSpPr>
        <p:grpSpPr bwMode="auto">
          <a:xfrm>
            <a:off x="10323513" y="2986088"/>
            <a:ext cx="365125" cy="1309687"/>
            <a:chOff x="2092152" y="1325314"/>
            <a:chExt cx="274320" cy="982134"/>
          </a:xfrm>
        </p:grpSpPr>
        <p:grpSp>
          <p:nvGrpSpPr>
            <p:cNvPr id="96351" name="Group 265">
              <a:extLst>
                <a:ext uri="{FF2B5EF4-FFF2-40B4-BE49-F238E27FC236}">
                  <a16:creationId xmlns:a16="http://schemas.microsoft.com/office/drawing/2014/main" id="{C00B1D4E-E14C-A64A-A4F7-A74AAEAACC1F}"/>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6A596BCE-8C66-B047-8AE6-926182A7CD5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54328A1D-D848-964C-A91F-4F49DC1DF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2BB85BF7-9094-D34F-AB94-8A7E8493E240}"/>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52AEEE9-E5BD-2943-986F-3493C166CB06}"/>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C222FBE8-F08F-F643-89BB-2A15535FA1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8" name="Group 272">
            <a:extLst>
              <a:ext uri="{FF2B5EF4-FFF2-40B4-BE49-F238E27FC236}">
                <a16:creationId xmlns:a16="http://schemas.microsoft.com/office/drawing/2014/main" id="{A824AAF4-47AB-1140-9D59-9359EA44E603}"/>
              </a:ext>
            </a:extLst>
          </p:cNvPr>
          <p:cNvGrpSpPr>
            <a:grpSpLocks/>
          </p:cNvGrpSpPr>
          <p:nvPr/>
        </p:nvGrpSpPr>
        <p:grpSpPr bwMode="auto">
          <a:xfrm>
            <a:off x="2435225" y="3281363"/>
            <a:ext cx="365125" cy="1309687"/>
            <a:chOff x="2368178" y="2124654"/>
            <a:chExt cx="274320" cy="982134"/>
          </a:xfrm>
        </p:grpSpPr>
        <p:grpSp>
          <p:nvGrpSpPr>
            <p:cNvPr id="96336" name="Group 273">
              <a:extLst>
                <a:ext uri="{FF2B5EF4-FFF2-40B4-BE49-F238E27FC236}">
                  <a16:creationId xmlns:a16="http://schemas.microsoft.com/office/drawing/2014/main" id="{FB7A6963-6175-1D4F-B06B-F6EAF521589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84859FB9-D53C-4042-A88D-9427DDB8E3A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677180A7-50C1-F54B-9E03-0E83306EFDA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37" name="Group 274">
              <a:extLst>
                <a:ext uri="{FF2B5EF4-FFF2-40B4-BE49-F238E27FC236}">
                  <a16:creationId xmlns:a16="http://schemas.microsoft.com/office/drawing/2014/main" id="{66FAE24F-A580-2E4F-B739-91BBD527473E}"/>
                </a:ext>
              </a:extLst>
            </p:cNvPr>
            <p:cNvGrpSpPr>
              <a:grpSpLocks/>
            </p:cNvGrpSpPr>
            <p:nvPr/>
          </p:nvGrpSpPr>
          <p:grpSpPr bwMode="auto">
            <a:xfrm>
              <a:off x="2368178" y="2240639"/>
              <a:ext cx="274320" cy="113533"/>
              <a:chOff x="1237102" y="1657048"/>
              <a:chExt cx="1598445" cy="433900"/>
            </a:xfrm>
          </p:grpSpPr>
          <p:grpSp>
            <p:nvGrpSpPr>
              <p:cNvPr id="96338" name="Group 275">
                <a:extLst>
                  <a:ext uri="{FF2B5EF4-FFF2-40B4-BE49-F238E27FC236}">
                    <a16:creationId xmlns:a16="http://schemas.microsoft.com/office/drawing/2014/main" id="{57CCE65D-E4EC-384C-B32C-1D7AA728A1F3}"/>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0A2FAC58-072B-BD4B-9D30-B1BD07E17352}"/>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3A8B3A0D-975A-C24F-8ED2-D31AC15240DE}"/>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3150BE57-A19C-554A-9548-3CAD2EC2EBDD}"/>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46" name="Straight Connector 283">
                  <a:extLst>
                    <a:ext uri="{FF2B5EF4-FFF2-40B4-BE49-F238E27FC236}">
                      <a16:creationId xmlns:a16="http://schemas.microsoft.com/office/drawing/2014/main" id="{3533E834-AFA8-E74F-B586-90AE0BBEF90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47" name="Straight Connector 284">
                  <a:extLst>
                    <a:ext uri="{FF2B5EF4-FFF2-40B4-BE49-F238E27FC236}">
                      <a16:creationId xmlns:a16="http://schemas.microsoft.com/office/drawing/2014/main" id="{A968EFC0-BC46-C640-989E-477AEBD6BCF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48" name="Straight Connector 285">
                  <a:extLst>
                    <a:ext uri="{FF2B5EF4-FFF2-40B4-BE49-F238E27FC236}">
                      <a16:creationId xmlns:a16="http://schemas.microsoft.com/office/drawing/2014/main" id="{9B01786E-98FC-8647-ACCD-DD17B7744C3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D1C85CDF-4309-5243-92AE-E52294767712}"/>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A530F848-D9B3-4C4C-886B-91A27E5438BD}"/>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C80BFC8-7FAC-514D-978E-9023244ABF6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A3F237D-B75E-7D40-AF7F-3A4CB7136012}"/>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A6ACB8F0-558B-D045-B527-889513D3D1BF}"/>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3ACB78C4-4287-EE44-8048-1C2D60F35A88}"/>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BE7056DC-16C9-664D-8EA9-1ABBA446C8CA}"/>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F906A67A-BBEC-7842-97C9-03C6BCC1B6A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1081CD1-6527-6C4F-B6E7-DAAE89554FE9}"/>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3ED17D78-9ED1-E64E-BB00-24BE5F13D67B}"/>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DD823264-8BB4-3149-B66C-D38F7EF4FFD3}"/>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C5542430-D03E-8E47-90A1-78C2A8F13AB1}"/>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223CC983-6FC2-2545-9400-EEA34AE8CFD3}"/>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CA13F1AC-2856-554E-89AC-A1C3CF5DE25B}"/>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8742BA7D-5622-6743-9F4E-1C90A6B79708}"/>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8022CD1F-F15E-A248-8E04-A1A869A830B0}"/>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6F2B36BD-C211-674F-8EFE-93E7F42EB8C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0D17B78F-E8A6-F142-95F0-68AF42034CF8}"/>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F39F33E2-6F50-FA4F-B34D-EA1245954EC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89C8E34E-4451-CA4F-A1FA-F37E7FE0034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F7F62302-FEAA-4B49-B1C4-54438FA9981F}"/>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9AC23EC7-C0F1-054D-B3D3-376663CFA05D}"/>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228ABFDF-1EAC-2848-859F-33C6B81C3075}"/>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96308" name="Group 308">
            <a:extLst>
              <a:ext uri="{FF2B5EF4-FFF2-40B4-BE49-F238E27FC236}">
                <a16:creationId xmlns:a16="http://schemas.microsoft.com/office/drawing/2014/main" id="{46689996-7C41-6E4A-8678-2BD61B3B6143}"/>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7224959E-5BE1-AB4D-8631-63CD316B9CBC}"/>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D6DAA88-8452-234C-A0B4-0F9C776A1C34}"/>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09" name="Group 311">
            <a:extLst>
              <a:ext uri="{FF2B5EF4-FFF2-40B4-BE49-F238E27FC236}">
                <a16:creationId xmlns:a16="http://schemas.microsoft.com/office/drawing/2014/main" id="{9BF357D1-99D0-D646-A6F7-D71981DB8DD4}"/>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A76F3379-2C0F-8F4B-940D-1E464160F7A4}"/>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2DB0C0FD-CD3B-4844-B0BA-7EDE6CBAE4ED}"/>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3D60E386-BC14-9E44-8436-0D3FB000FFBA}"/>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31" name="Straight Connector 315">
              <a:extLst>
                <a:ext uri="{FF2B5EF4-FFF2-40B4-BE49-F238E27FC236}">
                  <a16:creationId xmlns:a16="http://schemas.microsoft.com/office/drawing/2014/main" id="{D05B6CFC-2440-9A47-AAAD-388B373CFF0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32" name="Straight Connector 316">
              <a:extLst>
                <a:ext uri="{FF2B5EF4-FFF2-40B4-BE49-F238E27FC236}">
                  <a16:creationId xmlns:a16="http://schemas.microsoft.com/office/drawing/2014/main" id="{025ED75F-24D8-6047-B361-1CF7A179AB0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33" name="Straight Connector 317">
              <a:extLst>
                <a:ext uri="{FF2B5EF4-FFF2-40B4-BE49-F238E27FC236}">
                  <a16:creationId xmlns:a16="http://schemas.microsoft.com/office/drawing/2014/main" id="{1A9AEF2F-063A-514E-AA8A-87792A81873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F2F22A22-C4C6-4046-9CDB-58DAC9E73AC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EF190CF0-6631-D941-90A6-581A59D7B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89B0E37B-95D0-534C-ACDA-5D74516E936F}"/>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277B60DC-F0D3-1546-9C6A-E1022BA792BF}"/>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EE07F47C-5EB5-8C4F-8B8B-A926A63E8926}"/>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D988F0C-46C6-B24C-B06C-32C26EF7146A}"/>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D05F2624-5520-8941-9DA2-A9431258E58C}"/>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AADCA277-7D58-AF41-80D8-E944526D10FA}"/>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DB852C4E-EFF2-E144-81C3-723A818CA77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93AFC5B7-1D87-6D4D-A182-C59B2D95FB6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19ACF1CC-8290-B743-9D1C-CE1A0EA0752C}"/>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AFB7B617-67B5-624B-B443-E2CF2B3CD85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E7D1A4C3-1A78-C74C-8462-D0A3FC2A3349}"/>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762E4FBC-E433-2846-97C6-34624AF95800}"/>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80814C25-85D7-E946-855A-0F4785A3091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0713CD20-8D1C-9542-809A-A4AEA369888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9ADAB9A-8EB4-E24A-9A6C-3AAB50485B9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96327" name="Title 4">
            <a:extLst>
              <a:ext uri="{FF2B5EF4-FFF2-40B4-BE49-F238E27FC236}">
                <a16:creationId xmlns:a16="http://schemas.microsoft.com/office/drawing/2014/main" id="{3FC9144A-A3FB-774F-8ABB-3BFEAA0E3AD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nodeType="afterGroup">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nodeType="afterGroup">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nodeType="afterGroup">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nodeType="afterGroup">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nodeType="afterGroup">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nodeType="afterGroup">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nodeType="afterGroup">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nodeType="afterGroup">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nodeType="afterGroup">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nodeType="afterGroup">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nodeType="afterGroup">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nodeType="afterGroup">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nodeType="afterGroup">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nodeType="afterGroup">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7" name="TextBox 5">
            <a:extLst>
              <a:ext uri="{FF2B5EF4-FFF2-40B4-BE49-F238E27FC236}">
                <a16:creationId xmlns:a16="http://schemas.microsoft.com/office/drawing/2014/main" id="{8845D104-799C-954C-BC3F-34B216B45573}"/>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9" name="TextBox 7">
            <a:extLst>
              <a:ext uri="{FF2B5EF4-FFF2-40B4-BE49-F238E27FC236}">
                <a16:creationId xmlns:a16="http://schemas.microsoft.com/office/drawing/2014/main" id="{333DD43F-9E5C-8447-822C-ED08D7D5A9C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98310" name="Group 2">
            <a:extLst>
              <a:ext uri="{FF2B5EF4-FFF2-40B4-BE49-F238E27FC236}">
                <a16:creationId xmlns:a16="http://schemas.microsoft.com/office/drawing/2014/main" id="{4AEEF02C-1180-AD4F-A89F-221DBC138D8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19" name="TextBox 9">
              <a:extLst>
                <a:ext uri="{FF2B5EF4-FFF2-40B4-BE49-F238E27FC236}">
                  <a16:creationId xmlns:a16="http://schemas.microsoft.com/office/drawing/2014/main" id="{48E17AD9-FEAB-5F46-80AC-6EAC09D835DF}"/>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98311" name="TextBox 10">
            <a:extLst>
              <a:ext uri="{FF2B5EF4-FFF2-40B4-BE49-F238E27FC236}">
                <a16:creationId xmlns:a16="http://schemas.microsoft.com/office/drawing/2014/main" id="{C4450993-0676-9647-8464-125ED31A48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98312" name="TextBox 11">
            <a:extLst>
              <a:ext uri="{FF2B5EF4-FFF2-40B4-BE49-F238E27FC236}">
                <a16:creationId xmlns:a16="http://schemas.microsoft.com/office/drawing/2014/main" id="{2740184D-C544-5C4D-AC39-B23FE14C6008}"/>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8314" name="Group 15">
            <a:extLst>
              <a:ext uri="{FF2B5EF4-FFF2-40B4-BE49-F238E27FC236}">
                <a16:creationId xmlns:a16="http://schemas.microsoft.com/office/drawing/2014/main" id="{73E6DFA7-3F95-F94A-98C6-7208F01C8827}"/>
              </a:ext>
            </a:extLst>
          </p:cNvPr>
          <p:cNvGrpSpPr>
            <a:grpSpLocks/>
          </p:cNvGrpSpPr>
          <p:nvPr/>
        </p:nvGrpSpPr>
        <p:grpSpPr bwMode="auto">
          <a:xfrm>
            <a:off x="974725" y="5546725"/>
            <a:ext cx="5032375" cy="1076325"/>
            <a:chOff x="974161" y="5546319"/>
            <a:chExt cx="5032939" cy="1077218"/>
          </a:xfrm>
        </p:grpSpPr>
        <p:sp>
          <p:nvSpPr>
            <p:cNvPr id="98316" name="TextBox 12">
              <a:extLst>
                <a:ext uri="{FF2B5EF4-FFF2-40B4-BE49-F238E27FC236}">
                  <a16:creationId xmlns:a16="http://schemas.microsoft.com/office/drawing/2014/main" id="{51637433-E9D5-8649-AD1C-DAC362AA2CA6}"/>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98315" name="TextBox 16">
            <a:extLst>
              <a:ext uri="{FF2B5EF4-FFF2-40B4-BE49-F238E27FC236}">
                <a16:creationId xmlns:a16="http://schemas.microsoft.com/office/drawing/2014/main" id="{D73E5ECA-971F-5546-8899-EE92B8D4F8D5}"/>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357" name="TextBox 7">
            <a:extLst>
              <a:ext uri="{FF2B5EF4-FFF2-40B4-BE49-F238E27FC236}">
                <a16:creationId xmlns:a16="http://schemas.microsoft.com/office/drawing/2014/main" id="{13508762-5A0C-7442-BCF3-26D84DA3F1F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00358" name="Group 2">
            <a:extLst>
              <a:ext uri="{FF2B5EF4-FFF2-40B4-BE49-F238E27FC236}">
                <a16:creationId xmlns:a16="http://schemas.microsoft.com/office/drawing/2014/main" id="{BE86D2D0-E5E8-B841-AA24-C189A405992C}"/>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00359" name="TextBox 10">
            <a:extLst>
              <a:ext uri="{FF2B5EF4-FFF2-40B4-BE49-F238E27FC236}">
                <a16:creationId xmlns:a16="http://schemas.microsoft.com/office/drawing/2014/main" id="{E2BE6098-37C2-B940-A9E3-AFFCF716F2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0362" name="Group 15">
            <a:extLst>
              <a:ext uri="{FF2B5EF4-FFF2-40B4-BE49-F238E27FC236}">
                <a16:creationId xmlns:a16="http://schemas.microsoft.com/office/drawing/2014/main" id="{BD6E9C31-C587-1148-9028-802FEF71BB17}"/>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00363" name="TextBox 16">
            <a:extLst>
              <a:ext uri="{FF2B5EF4-FFF2-40B4-BE49-F238E27FC236}">
                <a16:creationId xmlns:a16="http://schemas.microsoft.com/office/drawing/2014/main" id="{D505EB28-30B1-9D42-8D86-A4C8DC8B34B1}"/>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1" name="Group 3">
            <a:extLst>
              <a:ext uri="{FF2B5EF4-FFF2-40B4-BE49-F238E27FC236}">
                <a16:creationId xmlns:a16="http://schemas.microsoft.com/office/drawing/2014/main" id="{F3EE31B0-63DE-9443-A2D3-C81DADFB0E93}"/>
              </a:ext>
            </a:extLst>
          </p:cNvPr>
          <p:cNvGrpSpPr>
            <a:grpSpLocks/>
          </p:cNvGrpSpPr>
          <p:nvPr/>
        </p:nvGrpSpPr>
        <p:grpSpPr bwMode="auto">
          <a:xfrm>
            <a:off x="1885950" y="2095500"/>
            <a:ext cx="471488" cy="1368425"/>
            <a:chOff x="1414123" y="1571676"/>
            <a:chExt cx="353568" cy="1026234"/>
          </a:xfrm>
        </p:grpSpPr>
        <p:grpSp>
          <p:nvGrpSpPr>
            <p:cNvPr id="102570" name="Group 6">
              <a:extLst>
                <a:ext uri="{FF2B5EF4-FFF2-40B4-BE49-F238E27FC236}">
                  <a16:creationId xmlns:a16="http://schemas.microsoft.com/office/drawing/2014/main" id="{F68F4BAD-08F9-5C4C-913A-12A3C7FD5BC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0613C778-E9AD-334E-9F94-2F707294F28E}"/>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8325878-359F-0B42-9B44-02D3EED7D6E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831F37F8-F790-F541-B27B-95958878DD70}"/>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D6CE30A9-443E-0246-975F-B6C5630D86FB}"/>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6EEFB59C-88D5-124E-9A9A-DE83E1F34531}"/>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589D1E4-2409-644E-A593-180F6246846B}"/>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84401B86-55CD-4443-9A5A-7A8E5EA61E87}"/>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2403" name="Group 9">
            <a:extLst>
              <a:ext uri="{FF2B5EF4-FFF2-40B4-BE49-F238E27FC236}">
                <a16:creationId xmlns:a16="http://schemas.microsoft.com/office/drawing/2014/main" id="{73FE97CE-492D-9E44-8ECA-2A73A980773B}"/>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DFA93C6C-E75D-6442-A723-08DCBB796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B21E656A-2962-BA4A-8B8C-D55331123C19}"/>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4" name="Group 72">
            <a:extLst>
              <a:ext uri="{FF2B5EF4-FFF2-40B4-BE49-F238E27FC236}">
                <a16:creationId xmlns:a16="http://schemas.microsoft.com/office/drawing/2014/main" id="{82422223-FD87-2B48-ACB4-8CAD0E9F425E}"/>
              </a:ext>
            </a:extLst>
          </p:cNvPr>
          <p:cNvGrpSpPr>
            <a:grpSpLocks/>
          </p:cNvGrpSpPr>
          <p:nvPr/>
        </p:nvGrpSpPr>
        <p:grpSpPr bwMode="auto">
          <a:xfrm>
            <a:off x="7467600" y="3324225"/>
            <a:ext cx="365125" cy="1309688"/>
            <a:chOff x="2368178" y="2124654"/>
            <a:chExt cx="274320" cy="982134"/>
          </a:xfrm>
        </p:grpSpPr>
        <p:grpSp>
          <p:nvGrpSpPr>
            <p:cNvPr id="102553" name="Group 54">
              <a:extLst>
                <a:ext uri="{FF2B5EF4-FFF2-40B4-BE49-F238E27FC236}">
                  <a16:creationId xmlns:a16="http://schemas.microsoft.com/office/drawing/2014/main" id="{E56EB4B6-6D9C-7345-A466-3ECC99731EE6}"/>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FA43E249-875C-3340-9CEB-787640676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6583A148-D0F5-9445-979A-965A65E577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54" name="Group 60">
              <a:extLst>
                <a:ext uri="{FF2B5EF4-FFF2-40B4-BE49-F238E27FC236}">
                  <a16:creationId xmlns:a16="http://schemas.microsoft.com/office/drawing/2014/main" id="{6AD2E320-21D4-4841-A994-C126A84F8D8B}"/>
                </a:ext>
              </a:extLst>
            </p:cNvPr>
            <p:cNvGrpSpPr>
              <a:grpSpLocks/>
            </p:cNvGrpSpPr>
            <p:nvPr/>
          </p:nvGrpSpPr>
          <p:grpSpPr bwMode="auto">
            <a:xfrm>
              <a:off x="2368178" y="2240639"/>
              <a:ext cx="274320" cy="113533"/>
              <a:chOff x="1237102" y="1657048"/>
              <a:chExt cx="1598445" cy="433900"/>
            </a:xfrm>
          </p:grpSpPr>
          <p:grpSp>
            <p:nvGrpSpPr>
              <p:cNvPr id="102555" name="Group 61">
                <a:extLst>
                  <a:ext uri="{FF2B5EF4-FFF2-40B4-BE49-F238E27FC236}">
                    <a16:creationId xmlns:a16="http://schemas.microsoft.com/office/drawing/2014/main" id="{5CF44D55-C14E-0143-9D32-D1EC42A6BB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2788777C-A265-0D49-AB97-A2E8C081D82B}"/>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F7A4A278-9CB2-DB46-A4E1-0BAD18AF04D3}"/>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2EC50FB2-9D20-A146-A41C-DBED87181D17}"/>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63" name="Straight Connector 69">
                  <a:extLst>
                    <a:ext uri="{FF2B5EF4-FFF2-40B4-BE49-F238E27FC236}">
                      <a16:creationId xmlns:a16="http://schemas.microsoft.com/office/drawing/2014/main" id="{A33CBF79-480F-9342-B5FC-94B2E0BCAC5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64" name="Straight Connector 70">
                  <a:extLst>
                    <a:ext uri="{FF2B5EF4-FFF2-40B4-BE49-F238E27FC236}">
                      <a16:creationId xmlns:a16="http://schemas.microsoft.com/office/drawing/2014/main" id="{497D3475-C1CC-A94A-A8A9-CF26E7696F0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65" name="Straight Connector 71">
                  <a:extLst>
                    <a:ext uri="{FF2B5EF4-FFF2-40B4-BE49-F238E27FC236}">
                      <a16:creationId xmlns:a16="http://schemas.microsoft.com/office/drawing/2014/main" id="{1ADED477-DB34-D342-8BBA-CEE907768AC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E19531E2-22FD-144D-BAD5-B1F92FA3F0DB}"/>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DCA50AD4-017A-4F4C-AD75-5E0DDB26BAF1}"/>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0A6AC288-1321-3B4B-B200-059963E5CE6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ACADE41F-D780-5E41-AF77-AD7E73C623D9}"/>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5" name="Group 15">
            <a:extLst>
              <a:ext uri="{FF2B5EF4-FFF2-40B4-BE49-F238E27FC236}">
                <a16:creationId xmlns:a16="http://schemas.microsoft.com/office/drawing/2014/main" id="{0A51B93E-1E3C-0140-8EDF-E361788B62E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058664FF-668C-C948-9BFD-10E0B462BA7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901343B-13EE-B941-9C45-CB1AF487E1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6" name="Group 73">
            <a:extLst>
              <a:ext uri="{FF2B5EF4-FFF2-40B4-BE49-F238E27FC236}">
                <a16:creationId xmlns:a16="http://schemas.microsoft.com/office/drawing/2014/main" id="{270995B1-CD37-DB4B-A54B-57C2FEDE9080}"/>
              </a:ext>
            </a:extLst>
          </p:cNvPr>
          <p:cNvGrpSpPr>
            <a:grpSpLocks/>
          </p:cNvGrpSpPr>
          <p:nvPr/>
        </p:nvGrpSpPr>
        <p:grpSpPr bwMode="auto">
          <a:xfrm>
            <a:off x="6523038" y="1654175"/>
            <a:ext cx="366712" cy="1309688"/>
            <a:chOff x="2368178" y="2124654"/>
            <a:chExt cx="274320" cy="982134"/>
          </a:xfrm>
        </p:grpSpPr>
        <p:grpSp>
          <p:nvGrpSpPr>
            <p:cNvPr id="102536" name="Group 74">
              <a:extLst>
                <a:ext uri="{FF2B5EF4-FFF2-40B4-BE49-F238E27FC236}">
                  <a16:creationId xmlns:a16="http://schemas.microsoft.com/office/drawing/2014/main" id="{9F7569CD-244C-AA45-B827-94EEA6145C9A}"/>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2BDAE936-35CF-B440-A508-75C28774E12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6BCD6FC-E0BD-464A-97C6-653DF37E359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37" name="Group 75">
              <a:extLst>
                <a:ext uri="{FF2B5EF4-FFF2-40B4-BE49-F238E27FC236}">
                  <a16:creationId xmlns:a16="http://schemas.microsoft.com/office/drawing/2014/main" id="{7CF23B51-C543-7041-8952-2149F86DBA4F}"/>
                </a:ext>
              </a:extLst>
            </p:cNvPr>
            <p:cNvGrpSpPr>
              <a:grpSpLocks/>
            </p:cNvGrpSpPr>
            <p:nvPr/>
          </p:nvGrpSpPr>
          <p:grpSpPr bwMode="auto">
            <a:xfrm>
              <a:off x="2368178" y="2240639"/>
              <a:ext cx="274320" cy="113533"/>
              <a:chOff x="1237102" y="1657048"/>
              <a:chExt cx="1598445" cy="433900"/>
            </a:xfrm>
          </p:grpSpPr>
          <p:grpSp>
            <p:nvGrpSpPr>
              <p:cNvPr id="102538" name="Group 76">
                <a:extLst>
                  <a:ext uri="{FF2B5EF4-FFF2-40B4-BE49-F238E27FC236}">
                    <a16:creationId xmlns:a16="http://schemas.microsoft.com/office/drawing/2014/main" id="{77CC270E-52E5-ED48-807E-585EE67C1199}"/>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15F9F88F-59A8-3748-AB15-1016C1E3482E}"/>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EF9ABF98-CB5E-7A41-898E-6772A6CCE3BE}"/>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1740810A-65AF-8F4B-87D1-D2BEB887F980}"/>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46" name="Straight Connector 84">
                  <a:extLst>
                    <a:ext uri="{FF2B5EF4-FFF2-40B4-BE49-F238E27FC236}">
                      <a16:creationId xmlns:a16="http://schemas.microsoft.com/office/drawing/2014/main" id="{9AD14C91-074B-EA41-A8C3-61E06051C9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47" name="Straight Connector 85">
                  <a:extLst>
                    <a:ext uri="{FF2B5EF4-FFF2-40B4-BE49-F238E27FC236}">
                      <a16:creationId xmlns:a16="http://schemas.microsoft.com/office/drawing/2014/main" id="{19404649-B220-334A-86AA-6B97A6B9C1F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48" name="Straight Connector 86">
                  <a:extLst>
                    <a:ext uri="{FF2B5EF4-FFF2-40B4-BE49-F238E27FC236}">
                      <a16:creationId xmlns:a16="http://schemas.microsoft.com/office/drawing/2014/main" id="{F9140131-D328-EB46-9AED-6E48AC6506B0}"/>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5EE128F9-ABC1-A748-A45E-2CDACC29A03A}"/>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86ADA8B-340E-5A49-A5E7-C0C3E8C1590F}"/>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A96538E-1AE3-B74C-8866-593B391F98A6}"/>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F5B0012D-64FB-2049-BCFA-13D8E79CC5B0}"/>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7" name="Group 138">
            <a:extLst>
              <a:ext uri="{FF2B5EF4-FFF2-40B4-BE49-F238E27FC236}">
                <a16:creationId xmlns:a16="http://schemas.microsoft.com/office/drawing/2014/main" id="{574002A6-2E1A-1D48-83E4-207A52380387}"/>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EACD5070-2DE4-AA43-B482-895CF19C6D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9BE965E5-447B-D842-8519-D00171A6D9F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69A543F-7BF6-3F4F-938E-90E4D8248258}"/>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99DACE38-7905-F242-9A0A-DDD9219D6906}"/>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544A84CE-DFBC-4A42-A97E-CA845FDCE84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C5C8330-665F-744A-AC87-D2C0756C4F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2F451954-1CA4-154F-95EC-400CAFEC63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67B21D39-6D03-DB4F-9536-B99E96788C7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61383CCA-CEF8-C84C-B6A5-0014B44255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531E5DB9-B208-8649-8F1D-065799F57FF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633AF5F-0382-D047-82C5-E8A1DD1FC2E9}"/>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D646B05-A99D-054A-864B-B0B260A930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411FA413-9026-9B43-8C89-D66AE2DB91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E829866-333E-9440-992E-1970ABE61BA6}"/>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67EFE33-0840-6943-8F1D-BA43C41145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E19FEB7-7D8C-A74B-82F1-806AAB66963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AAC8FC2-1CFE-9042-A92A-BA29FB774A8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EEC2CA6A-B7E7-DE4A-A522-5D53FD0D5E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E5FD4A54-8B12-E143-9E8C-626C625441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B8F20701-4789-E245-9C18-24A6508D108E}"/>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2DB2F37-ED1D-9849-81A1-F4F014D84A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A53DAC6B-D40E-CD49-86D6-A68F1A704B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6" name="Group 4">
            <a:extLst>
              <a:ext uri="{FF2B5EF4-FFF2-40B4-BE49-F238E27FC236}">
                <a16:creationId xmlns:a16="http://schemas.microsoft.com/office/drawing/2014/main" id="{15AE8B8E-85FB-BF4A-A4BC-AF256A576BA2}"/>
              </a:ext>
            </a:extLst>
          </p:cNvPr>
          <p:cNvGrpSpPr>
            <a:grpSpLocks/>
          </p:cNvGrpSpPr>
          <p:nvPr/>
        </p:nvGrpSpPr>
        <p:grpSpPr bwMode="auto">
          <a:xfrm>
            <a:off x="2789238" y="1766888"/>
            <a:ext cx="366712" cy="1309687"/>
            <a:chOff x="2092152" y="1325314"/>
            <a:chExt cx="274320" cy="982134"/>
          </a:xfrm>
        </p:grpSpPr>
        <p:grpSp>
          <p:nvGrpSpPr>
            <p:cNvPr id="102530" name="Group 12">
              <a:extLst>
                <a:ext uri="{FF2B5EF4-FFF2-40B4-BE49-F238E27FC236}">
                  <a16:creationId xmlns:a16="http://schemas.microsoft.com/office/drawing/2014/main" id="{F110CA9B-75CE-914A-910E-709AA624319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08D33205-4DA8-CC4E-B6E8-C99005008B3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EE3D714-9E7B-3742-95E0-9B779932F09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B2180B38-8F22-114C-A523-FDF47AED41D2}"/>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7" name="Group 21">
            <a:extLst>
              <a:ext uri="{FF2B5EF4-FFF2-40B4-BE49-F238E27FC236}">
                <a16:creationId xmlns:a16="http://schemas.microsoft.com/office/drawing/2014/main" id="{58D33311-9D35-AD4B-8C1C-58E984E33F4E}"/>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31C90B6F-78B0-144D-A723-B3334EBE31D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BDE6536-34C4-EA47-93E6-602373C7930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8" name="Group 140">
            <a:extLst>
              <a:ext uri="{FF2B5EF4-FFF2-40B4-BE49-F238E27FC236}">
                <a16:creationId xmlns:a16="http://schemas.microsoft.com/office/drawing/2014/main" id="{51E1F658-BF0A-BD44-894B-392B93D8D171}"/>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E2F8F6C3-6FA9-5946-ADF8-C5764FAA20AC}"/>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6F86CD1-4B86-B14D-862F-74A97CFADB8B}"/>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7C31B0BC-D3C4-9447-87F1-A91848441A8A}"/>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25" name="Straight Connector 148">
              <a:extLst>
                <a:ext uri="{FF2B5EF4-FFF2-40B4-BE49-F238E27FC236}">
                  <a16:creationId xmlns:a16="http://schemas.microsoft.com/office/drawing/2014/main" id="{6A5C0E8D-0EA8-7D4C-8353-2EBF41189E4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26" name="Straight Connector 149">
              <a:extLst>
                <a:ext uri="{FF2B5EF4-FFF2-40B4-BE49-F238E27FC236}">
                  <a16:creationId xmlns:a16="http://schemas.microsoft.com/office/drawing/2014/main" id="{7E4E2F84-2328-3248-95FF-8DEC84DAF35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27" name="Straight Connector 150">
              <a:extLst>
                <a:ext uri="{FF2B5EF4-FFF2-40B4-BE49-F238E27FC236}">
                  <a16:creationId xmlns:a16="http://schemas.microsoft.com/office/drawing/2014/main" id="{A9CC0880-7039-D84A-A642-BB3605BB76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9CFC9007-B593-6342-A6B5-B3DAD87924AB}"/>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947C383-87DE-364A-B475-200127044A5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E9E187EB-76B5-B747-962D-C97B6C3FACFA}"/>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78B21CB7-0FB5-5C4A-8584-5ED080EB3E33}"/>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FC42A5A-2788-7740-BC10-7AFCA9104A2D}"/>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53DC7D6F-438A-8D44-B9CA-3A02D7017B4C}"/>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25" name="Group 237">
            <a:extLst>
              <a:ext uri="{FF2B5EF4-FFF2-40B4-BE49-F238E27FC236}">
                <a16:creationId xmlns:a16="http://schemas.microsoft.com/office/drawing/2014/main" id="{0552A864-794F-2543-9CDF-5C09146D5C70}"/>
              </a:ext>
            </a:extLst>
          </p:cNvPr>
          <p:cNvGrpSpPr>
            <a:grpSpLocks/>
          </p:cNvGrpSpPr>
          <p:nvPr/>
        </p:nvGrpSpPr>
        <p:grpSpPr bwMode="auto">
          <a:xfrm>
            <a:off x="3281363" y="3043238"/>
            <a:ext cx="498475" cy="1309687"/>
            <a:chOff x="587671" y="2548983"/>
            <a:chExt cx="374400" cy="982134"/>
          </a:xfrm>
        </p:grpSpPr>
        <p:grpSp>
          <p:nvGrpSpPr>
            <p:cNvPr id="102516" name="Group 238">
              <a:extLst>
                <a:ext uri="{FF2B5EF4-FFF2-40B4-BE49-F238E27FC236}">
                  <a16:creationId xmlns:a16="http://schemas.microsoft.com/office/drawing/2014/main" id="{6C89B461-C352-054A-A8A4-66AF8EC3921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860F4A13-6373-0B44-8A6A-E798345A36AB}"/>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EA2E9A62-528A-244B-B6F9-37D60E8D94B7}"/>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27378B7D-20AA-B14F-AA00-15AF9422CEA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CEB907C1-7969-0D4E-912B-E3FCCBB3C181}"/>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3C5F786-1371-0646-A223-8A2A20F37B04}"/>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6" name="Group 244">
            <a:extLst>
              <a:ext uri="{FF2B5EF4-FFF2-40B4-BE49-F238E27FC236}">
                <a16:creationId xmlns:a16="http://schemas.microsoft.com/office/drawing/2014/main" id="{25EAAB70-CA6C-6741-9227-60A15559103F}"/>
              </a:ext>
            </a:extLst>
          </p:cNvPr>
          <p:cNvGrpSpPr>
            <a:grpSpLocks/>
          </p:cNvGrpSpPr>
          <p:nvPr/>
        </p:nvGrpSpPr>
        <p:grpSpPr bwMode="auto">
          <a:xfrm>
            <a:off x="9566275" y="1776413"/>
            <a:ext cx="500063" cy="1309687"/>
            <a:chOff x="587671" y="2548983"/>
            <a:chExt cx="374400" cy="982134"/>
          </a:xfrm>
        </p:grpSpPr>
        <p:grpSp>
          <p:nvGrpSpPr>
            <p:cNvPr id="102510" name="Group 245">
              <a:extLst>
                <a:ext uri="{FF2B5EF4-FFF2-40B4-BE49-F238E27FC236}">
                  <a16:creationId xmlns:a16="http://schemas.microsoft.com/office/drawing/2014/main" id="{54B0C94A-ADCA-FF4C-8958-B8B27DA0E21C}"/>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78EC6C37-D7CD-B94E-B0D0-D25E48775EEB}"/>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F6BFFD7-F1DB-F147-9F19-C05182A1B5FC}"/>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95D108C-C310-1549-BCBB-3E92D93233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3A2D006-5B64-BB4D-83D4-8D4D94873478}"/>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15E22546-5E0E-134E-8FFD-830F5204D014}"/>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7" name="Group 251">
            <a:extLst>
              <a:ext uri="{FF2B5EF4-FFF2-40B4-BE49-F238E27FC236}">
                <a16:creationId xmlns:a16="http://schemas.microsoft.com/office/drawing/2014/main" id="{4F4A4CC3-B6D1-5045-967E-16C35B6B56F6}"/>
              </a:ext>
            </a:extLst>
          </p:cNvPr>
          <p:cNvGrpSpPr>
            <a:grpSpLocks/>
          </p:cNvGrpSpPr>
          <p:nvPr/>
        </p:nvGrpSpPr>
        <p:grpSpPr bwMode="auto">
          <a:xfrm>
            <a:off x="7073900" y="1833563"/>
            <a:ext cx="471488" cy="1368425"/>
            <a:chOff x="1414123" y="1571676"/>
            <a:chExt cx="353568" cy="1026234"/>
          </a:xfrm>
        </p:grpSpPr>
        <p:grpSp>
          <p:nvGrpSpPr>
            <p:cNvPr id="102503" name="Group 252">
              <a:extLst>
                <a:ext uri="{FF2B5EF4-FFF2-40B4-BE49-F238E27FC236}">
                  <a16:creationId xmlns:a16="http://schemas.microsoft.com/office/drawing/2014/main" id="{F4E903C9-ACE9-C041-A32E-3094DA7978BA}"/>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411DA5C6-9D38-1A43-9A42-6C72CFE8DBFB}"/>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560E7103-B917-FC4D-BC59-6390E4420275}"/>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3733108-F76A-F249-963D-EA48897297DA}"/>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589BDE1A-363F-8C42-B05B-665FD2496D73}"/>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33B1C161-9F91-1B42-92B3-C2EF9CC7F125}"/>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3A31854-80F6-7549-ABB1-4153A7622AA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8" name="Group 259">
            <a:extLst>
              <a:ext uri="{FF2B5EF4-FFF2-40B4-BE49-F238E27FC236}">
                <a16:creationId xmlns:a16="http://schemas.microsoft.com/office/drawing/2014/main" id="{77070238-468C-F647-953F-F1FFB758E456}"/>
              </a:ext>
            </a:extLst>
          </p:cNvPr>
          <p:cNvGrpSpPr>
            <a:grpSpLocks/>
          </p:cNvGrpSpPr>
          <p:nvPr/>
        </p:nvGrpSpPr>
        <p:grpSpPr bwMode="auto">
          <a:xfrm>
            <a:off x="7921625" y="1389063"/>
            <a:ext cx="366713" cy="1309687"/>
            <a:chOff x="2092152" y="1325314"/>
            <a:chExt cx="274320" cy="982134"/>
          </a:xfrm>
        </p:grpSpPr>
        <p:grpSp>
          <p:nvGrpSpPr>
            <p:cNvPr id="102499" name="Group 260">
              <a:extLst>
                <a:ext uri="{FF2B5EF4-FFF2-40B4-BE49-F238E27FC236}">
                  <a16:creationId xmlns:a16="http://schemas.microsoft.com/office/drawing/2014/main" id="{548E9D30-EDCC-7844-AF67-32842F8884F8}"/>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A23F5494-040E-9B44-95BE-8DEA345AAA9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7AC95D9-5F30-8B4E-9695-4890E7FE283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683C7664-F746-6C41-A63F-AE0DB5AA4060}"/>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9" name="Group 264">
            <a:extLst>
              <a:ext uri="{FF2B5EF4-FFF2-40B4-BE49-F238E27FC236}">
                <a16:creationId xmlns:a16="http://schemas.microsoft.com/office/drawing/2014/main" id="{F397B627-1AF4-D84E-99C9-85667106FBE1}"/>
              </a:ext>
            </a:extLst>
          </p:cNvPr>
          <p:cNvGrpSpPr>
            <a:grpSpLocks/>
          </p:cNvGrpSpPr>
          <p:nvPr/>
        </p:nvGrpSpPr>
        <p:grpSpPr bwMode="auto">
          <a:xfrm>
            <a:off x="10323513" y="2986088"/>
            <a:ext cx="365125" cy="1309687"/>
            <a:chOff x="2092152" y="1325314"/>
            <a:chExt cx="274320" cy="982134"/>
          </a:xfrm>
        </p:grpSpPr>
        <p:grpSp>
          <p:nvGrpSpPr>
            <p:cNvPr id="102495" name="Group 265">
              <a:extLst>
                <a:ext uri="{FF2B5EF4-FFF2-40B4-BE49-F238E27FC236}">
                  <a16:creationId xmlns:a16="http://schemas.microsoft.com/office/drawing/2014/main" id="{C5A00CAF-FE14-0F4D-B899-6948B1B5847D}"/>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4A08307A-214E-5340-9B37-F5867A2BF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C0EDBEE6-10D1-DE48-B142-384BA91093D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C4997D17-9E85-F94A-A7B4-C202FB73F592}"/>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2B9C4DD-1717-6646-821B-303527A80961}"/>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6ED118C6-8D42-CF4F-925F-891D11025648}"/>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32" name="Group 272">
            <a:extLst>
              <a:ext uri="{FF2B5EF4-FFF2-40B4-BE49-F238E27FC236}">
                <a16:creationId xmlns:a16="http://schemas.microsoft.com/office/drawing/2014/main" id="{49D67400-1857-CC48-B26A-F689BE15062D}"/>
              </a:ext>
            </a:extLst>
          </p:cNvPr>
          <p:cNvGrpSpPr>
            <a:grpSpLocks/>
          </p:cNvGrpSpPr>
          <p:nvPr/>
        </p:nvGrpSpPr>
        <p:grpSpPr bwMode="auto">
          <a:xfrm>
            <a:off x="2435225" y="3281363"/>
            <a:ext cx="365125" cy="1309687"/>
            <a:chOff x="2368178" y="2124654"/>
            <a:chExt cx="274320" cy="982134"/>
          </a:xfrm>
        </p:grpSpPr>
        <p:grpSp>
          <p:nvGrpSpPr>
            <p:cNvPr id="102480" name="Group 273">
              <a:extLst>
                <a:ext uri="{FF2B5EF4-FFF2-40B4-BE49-F238E27FC236}">
                  <a16:creationId xmlns:a16="http://schemas.microsoft.com/office/drawing/2014/main" id="{C738F06C-BE31-F548-A86F-D727816ED630}"/>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C1E13D52-AB13-DE4E-BFF6-57AF7BEAC13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A41A792-EEFC-4E4B-B191-9B9BB10612A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81" name="Group 274">
              <a:extLst>
                <a:ext uri="{FF2B5EF4-FFF2-40B4-BE49-F238E27FC236}">
                  <a16:creationId xmlns:a16="http://schemas.microsoft.com/office/drawing/2014/main" id="{5C335114-02F0-0F47-8253-F53F502C665E}"/>
                </a:ext>
              </a:extLst>
            </p:cNvPr>
            <p:cNvGrpSpPr>
              <a:grpSpLocks/>
            </p:cNvGrpSpPr>
            <p:nvPr/>
          </p:nvGrpSpPr>
          <p:grpSpPr bwMode="auto">
            <a:xfrm>
              <a:off x="2368178" y="2240639"/>
              <a:ext cx="274320" cy="113533"/>
              <a:chOff x="1237102" y="1657048"/>
              <a:chExt cx="1598445" cy="433900"/>
            </a:xfrm>
          </p:grpSpPr>
          <p:grpSp>
            <p:nvGrpSpPr>
              <p:cNvPr id="102482" name="Group 275">
                <a:extLst>
                  <a:ext uri="{FF2B5EF4-FFF2-40B4-BE49-F238E27FC236}">
                    <a16:creationId xmlns:a16="http://schemas.microsoft.com/office/drawing/2014/main" id="{C19F2BBE-C76C-AB45-B162-9970CD31DDC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A2D42CA0-E46D-1946-A4C0-2BB8AA2AE2D9}"/>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E0C2CA35-8ABD-5645-ABB8-D70ED42E653B}"/>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B737739-1C94-574D-B845-9698C6992C14}"/>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90" name="Straight Connector 283">
                  <a:extLst>
                    <a:ext uri="{FF2B5EF4-FFF2-40B4-BE49-F238E27FC236}">
                      <a16:creationId xmlns:a16="http://schemas.microsoft.com/office/drawing/2014/main" id="{738E79EF-C856-1B4F-8A3A-00A712F2B9E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91" name="Straight Connector 284">
                  <a:extLst>
                    <a:ext uri="{FF2B5EF4-FFF2-40B4-BE49-F238E27FC236}">
                      <a16:creationId xmlns:a16="http://schemas.microsoft.com/office/drawing/2014/main" id="{FB1BFA07-B6E9-E041-BA25-FCA798A95C2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92" name="Straight Connector 285">
                  <a:extLst>
                    <a:ext uri="{FF2B5EF4-FFF2-40B4-BE49-F238E27FC236}">
                      <a16:creationId xmlns:a16="http://schemas.microsoft.com/office/drawing/2014/main" id="{D89E58FF-7037-B54F-ABFE-852A521865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44E42B63-946D-E24E-AD2D-D88AB4E46777}"/>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B63AB77-3669-BA4D-B93D-74281E0FF529}"/>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B3842991-8B40-8A4A-887E-72D4872BC7A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9985DBD9-4F21-0A48-8F7F-D1EA3FAE1DD0}"/>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284DD1E8-5902-2643-AF23-2D2445A8F030}"/>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5BB6B50-6E7D-0C4F-BAB4-B9868C39A10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DD4CB1AB-240A-F74C-AADC-D2339912BA2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737E5257-86C1-A447-BA23-32590BF8ABC5}"/>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13EA7EE6-7CF1-E249-851A-58853F4F7891}"/>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CE8B1A2C-9B01-7B42-BB0D-04EB9F8DB9E3}"/>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0374327B-1EAA-2D4B-AB79-039E55BE39A4}"/>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2AE6017F-A7A7-BC4A-AE89-BBAB5C5786DE}"/>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A9683839-9B2E-4B42-85A8-D2E556182C47}"/>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7FA3B97F-6F64-DC4B-B402-4FAD6F7760E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7F0EC900-BC51-9945-A27E-51E202A2E7E5}"/>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31C14F77-AF4E-F546-899E-D6E9711F5517}"/>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47D46712-EEE2-114B-9200-70AB95037A27}"/>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D07822E-F25C-3A4B-8EB2-11F85F212713}"/>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3C1BA79F-8B3F-6A4E-A973-A4F2BDA7FD0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01774F8F-7E5C-894D-B103-7B1C7EE2FB3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B1EF918A-D23A-0549-92FD-5146DFEB39C7}"/>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69BA6053-AB0E-D64C-B5E1-F6B0D340D758}"/>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8ADFA22B-DFB0-DE49-B54A-B18E3CF4ACED}"/>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2452" name="Group 308">
            <a:extLst>
              <a:ext uri="{FF2B5EF4-FFF2-40B4-BE49-F238E27FC236}">
                <a16:creationId xmlns:a16="http://schemas.microsoft.com/office/drawing/2014/main" id="{4C7F511D-6769-EE4C-904D-AD8A108B93A5}"/>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02A375EE-A3A5-0544-A5E8-79E6449CDF06}"/>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08284672-F039-2641-B3BB-1336044580F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53" name="Group 311">
            <a:extLst>
              <a:ext uri="{FF2B5EF4-FFF2-40B4-BE49-F238E27FC236}">
                <a16:creationId xmlns:a16="http://schemas.microsoft.com/office/drawing/2014/main" id="{604B9C6F-3336-E54C-BA1C-E8A6BEA90F0D}"/>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FE7C57FD-558F-BE42-8713-8BA449688986}"/>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0807CDBF-A172-B14C-87B7-35C9F0F1F3CA}"/>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CEA66CB1-B88A-664F-AE64-3D0EB2A8A16F}"/>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75" name="Straight Connector 315">
              <a:extLst>
                <a:ext uri="{FF2B5EF4-FFF2-40B4-BE49-F238E27FC236}">
                  <a16:creationId xmlns:a16="http://schemas.microsoft.com/office/drawing/2014/main" id="{B704E944-DFC2-B54C-8411-293A72B75C2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76" name="Straight Connector 316">
              <a:extLst>
                <a:ext uri="{FF2B5EF4-FFF2-40B4-BE49-F238E27FC236}">
                  <a16:creationId xmlns:a16="http://schemas.microsoft.com/office/drawing/2014/main" id="{0D27B58A-DD54-2441-81E5-931BDC0D56E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77" name="Straight Connector 317">
              <a:extLst>
                <a:ext uri="{FF2B5EF4-FFF2-40B4-BE49-F238E27FC236}">
                  <a16:creationId xmlns:a16="http://schemas.microsoft.com/office/drawing/2014/main" id="{D9B8B269-ED7D-A74B-9B80-A19ED0466D7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45978298-47E6-BF43-BBAB-D4131E869F6B}"/>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41D3AC5-5D8F-D645-AA18-E83EC866D739}"/>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C298ED7C-51FF-A643-9C82-5A1AAE55F201}"/>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53388F33-BD8A-4947-B99B-73F1D7B3AC09}"/>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FD7A9987-A696-4646-B38F-FEDE18067E65}"/>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372507A0-7DB3-3F4D-AFFD-CF9332FBF908}"/>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6294979E-97B4-F84C-AF06-227EB0956B25}"/>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868CD714-2934-C54B-8F76-85005F9732E1}"/>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F962C85A-B7DA-B64A-9DA5-A06A1A12DB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4980DCA1-2492-F14A-A4C4-4BB403A086B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ED3756A-2825-9A49-B064-DA9AF3300618}"/>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BB3A1975-248F-9A4A-8D4E-3BB3C27575D9}"/>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3F119DF6-7453-D543-9445-5FF98ADD48BE}"/>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686938B5-3941-2049-8848-4BC6B8DDF0B2}"/>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50C701B2-D0BD-5D42-AA44-959D7B6AA66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3AC37AC-C1D4-934D-BED1-0240219BD31E}"/>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418D0D5-BDC9-294F-B8E2-024EA585308D}"/>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2471" name="Title 4">
            <a:extLst>
              <a:ext uri="{FF2B5EF4-FFF2-40B4-BE49-F238E27FC236}">
                <a16:creationId xmlns:a16="http://schemas.microsoft.com/office/drawing/2014/main" id="{9740B3D7-6991-DC4A-8A14-6FB4A0521062}"/>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8964577F-6B96-9C40-BB42-BDCF514EA1F2}"/>
              </a:ext>
            </a:extLst>
          </p:cNvPr>
          <p:cNvGrpSpPr>
            <a:grpSpLocks/>
          </p:cNvGrpSpPr>
          <p:nvPr/>
        </p:nvGrpSpPr>
        <p:grpSpPr bwMode="auto">
          <a:xfrm>
            <a:off x="1801813" y="2095500"/>
            <a:ext cx="587375" cy="1368425"/>
            <a:chOff x="1351526" y="1571676"/>
            <a:chExt cx="440075" cy="1026234"/>
          </a:xfrm>
        </p:grpSpPr>
        <p:grpSp>
          <p:nvGrpSpPr>
            <p:cNvPr id="104601" name="Group 3">
              <a:extLst>
                <a:ext uri="{FF2B5EF4-FFF2-40B4-BE49-F238E27FC236}">
                  <a16:creationId xmlns:a16="http://schemas.microsoft.com/office/drawing/2014/main" id="{9A2A610C-C56D-274D-93CA-07DF75F03E06}"/>
                </a:ext>
              </a:extLst>
            </p:cNvPr>
            <p:cNvGrpSpPr>
              <a:grpSpLocks/>
            </p:cNvGrpSpPr>
            <p:nvPr/>
          </p:nvGrpSpPr>
          <p:grpSpPr bwMode="auto">
            <a:xfrm>
              <a:off x="1414123" y="1571676"/>
              <a:ext cx="353568" cy="1026234"/>
              <a:chOff x="1414123" y="1571676"/>
              <a:chExt cx="353568" cy="1026234"/>
            </a:xfrm>
          </p:grpSpPr>
          <p:grpSp>
            <p:nvGrpSpPr>
              <p:cNvPr id="104603" name="Group 6">
                <a:extLst>
                  <a:ext uri="{FF2B5EF4-FFF2-40B4-BE49-F238E27FC236}">
                    <a16:creationId xmlns:a16="http://schemas.microsoft.com/office/drawing/2014/main" id="{CB13B4E7-EFF2-3F40-92C6-C0DC70A391A4}"/>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1FCD1AD3-B164-4641-A9E3-C01DC29DA38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528B7DA-59E7-D942-902E-7B73B73A2828}"/>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C99D0FC6-18F6-2040-92F2-8E72397A0712}"/>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C975424-792C-644F-AF41-EEB0473967DA}"/>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22865215-F9B9-A945-B895-A26E5638B203}"/>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99A31D6F-689C-8841-B885-AB9B1EB5E0A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C3C94B29-4063-924B-B472-9055556B9B7C}"/>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4" name="Group 33">
            <a:extLst>
              <a:ext uri="{FF2B5EF4-FFF2-40B4-BE49-F238E27FC236}">
                <a16:creationId xmlns:a16="http://schemas.microsoft.com/office/drawing/2014/main" id="{6F318224-020F-A442-BF7E-60668A24D920}"/>
              </a:ext>
            </a:extLst>
          </p:cNvPr>
          <p:cNvGrpSpPr>
            <a:grpSpLocks/>
          </p:cNvGrpSpPr>
          <p:nvPr/>
        </p:nvGrpSpPr>
        <p:grpSpPr bwMode="auto">
          <a:xfrm>
            <a:off x="766763" y="1520825"/>
            <a:ext cx="619125" cy="1309688"/>
            <a:chOff x="574479" y="1141172"/>
            <a:chExt cx="464618" cy="982134"/>
          </a:xfrm>
        </p:grpSpPr>
        <p:grpSp>
          <p:nvGrpSpPr>
            <p:cNvPr id="104585" name="Group 138">
              <a:extLst>
                <a:ext uri="{FF2B5EF4-FFF2-40B4-BE49-F238E27FC236}">
                  <a16:creationId xmlns:a16="http://schemas.microsoft.com/office/drawing/2014/main" id="{8134FC1E-E491-FA4D-AA5F-51E2674182C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D22ECE54-1EC3-B24E-9C35-F61498E92467}"/>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0E393374-3E42-2D47-A0EB-E1EEB4ACB15D}"/>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86" name="Group 140">
              <a:extLst>
                <a:ext uri="{FF2B5EF4-FFF2-40B4-BE49-F238E27FC236}">
                  <a16:creationId xmlns:a16="http://schemas.microsoft.com/office/drawing/2014/main" id="{666C7F83-DB7F-B244-A56C-C6ED5196F8AD}"/>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53EA06A2-6D58-7647-A7EE-E7BC4E00CE6C}"/>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042E34B-AC9C-3944-BE01-DF9F1FC84DB9}"/>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080A3849-DB0C-2045-9BF5-A68FDF82ED4E}"/>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96" name="Straight Connector 148">
                <a:extLst>
                  <a:ext uri="{FF2B5EF4-FFF2-40B4-BE49-F238E27FC236}">
                    <a16:creationId xmlns:a16="http://schemas.microsoft.com/office/drawing/2014/main" id="{88E5EE99-50A6-3E45-95CF-0D49F75132E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97" name="Straight Connector 149">
                <a:extLst>
                  <a:ext uri="{FF2B5EF4-FFF2-40B4-BE49-F238E27FC236}">
                    <a16:creationId xmlns:a16="http://schemas.microsoft.com/office/drawing/2014/main" id="{A16BF0BD-D492-F74F-A508-84C62CB90D6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98" name="Straight Connector 150">
                <a:extLst>
                  <a:ext uri="{FF2B5EF4-FFF2-40B4-BE49-F238E27FC236}">
                    <a16:creationId xmlns:a16="http://schemas.microsoft.com/office/drawing/2014/main" id="{ACAEF0B4-E58D-744C-AA51-FBEC7F705B3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55D369B3-4E93-D34C-8A26-B38720649C9D}"/>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B255B90C-8116-2B4C-AB61-046D48C3A83C}"/>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DBD5CA62-EDEF-8641-A01A-1BB5BB0EEBA7}"/>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CD89F56-56AF-644F-BDDF-ED8F8D624306}"/>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559A1866-7C45-C74C-8687-FB2227F22A3E}"/>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DF8A46AD-729D-DB4A-9749-7721823FEF5B}"/>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231" name="Group 230">
            <a:extLst>
              <a:ext uri="{FF2B5EF4-FFF2-40B4-BE49-F238E27FC236}">
                <a16:creationId xmlns:a16="http://schemas.microsoft.com/office/drawing/2014/main" id="{338288EA-87C2-ED4F-BA5E-6A42FF856819}"/>
              </a:ext>
            </a:extLst>
          </p:cNvPr>
          <p:cNvGrpSpPr>
            <a:grpSpLocks/>
          </p:cNvGrpSpPr>
          <p:nvPr/>
        </p:nvGrpSpPr>
        <p:grpSpPr bwMode="auto">
          <a:xfrm>
            <a:off x="2647950" y="1766888"/>
            <a:ext cx="587375" cy="1309687"/>
            <a:chOff x="1986246" y="1325314"/>
            <a:chExt cx="440075" cy="982134"/>
          </a:xfrm>
        </p:grpSpPr>
        <p:grpSp>
          <p:nvGrpSpPr>
            <p:cNvPr id="104579" name="Group 4">
              <a:extLst>
                <a:ext uri="{FF2B5EF4-FFF2-40B4-BE49-F238E27FC236}">
                  <a16:creationId xmlns:a16="http://schemas.microsoft.com/office/drawing/2014/main" id="{38A0ACFA-2553-4C47-9E54-D9D6CEAF91CE}"/>
                </a:ext>
              </a:extLst>
            </p:cNvPr>
            <p:cNvGrpSpPr>
              <a:grpSpLocks/>
            </p:cNvGrpSpPr>
            <p:nvPr/>
          </p:nvGrpSpPr>
          <p:grpSpPr bwMode="auto">
            <a:xfrm>
              <a:off x="2092152" y="1325314"/>
              <a:ext cx="274320" cy="982134"/>
              <a:chOff x="2092152" y="1325314"/>
              <a:chExt cx="274320" cy="982134"/>
            </a:xfrm>
          </p:grpSpPr>
          <p:grpSp>
            <p:nvGrpSpPr>
              <p:cNvPr id="104581" name="Group 12">
                <a:extLst>
                  <a:ext uri="{FF2B5EF4-FFF2-40B4-BE49-F238E27FC236}">
                    <a16:creationId xmlns:a16="http://schemas.microsoft.com/office/drawing/2014/main" id="{CB8A7D44-A2A2-4B4A-8B7C-790FB934026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901B395B-47F0-4C4B-B15B-9833FA4BE117}"/>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F32F77E1-12F3-CA4D-8934-893E45B584EA}"/>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B3D45D9-760C-6345-9E5C-D25A5AA64E6A}"/>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2A5CECFD-0D84-F34C-9F8D-3B949C0ED9CF}"/>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234" name="Group 233">
            <a:extLst>
              <a:ext uri="{FF2B5EF4-FFF2-40B4-BE49-F238E27FC236}">
                <a16:creationId xmlns:a16="http://schemas.microsoft.com/office/drawing/2014/main" id="{AEA488CC-A7A6-6F43-A19E-7110875AABEA}"/>
              </a:ext>
            </a:extLst>
          </p:cNvPr>
          <p:cNvGrpSpPr>
            <a:grpSpLocks/>
          </p:cNvGrpSpPr>
          <p:nvPr/>
        </p:nvGrpSpPr>
        <p:grpSpPr bwMode="auto">
          <a:xfrm>
            <a:off x="3159125" y="3043238"/>
            <a:ext cx="620713" cy="1309687"/>
            <a:chOff x="2369299" y="2282762"/>
            <a:chExt cx="465970" cy="982134"/>
          </a:xfrm>
        </p:grpSpPr>
        <p:grpSp>
          <p:nvGrpSpPr>
            <p:cNvPr id="104571" name="Group 237">
              <a:extLst>
                <a:ext uri="{FF2B5EF4-FFF2-40B4-BE49-F238E27FC236}">
                  <a16:creationId xmlns:a16="http://schemas.microsoft.com/office/drawing/2014/main" id="{DE7B844D-07B3-3D49-95E3-2F5731C5C5EA}"/>
                </a:ext>
              </a:extLst>
            </p:cNvPr>
            <p:cNvGrpSpPr>
              <a:grpSpLocks/>
            </p:cNvGrpSpPr>
            <p:nvPr/>
          </p:nvGrpSpPr>
          <p:grpSpPr bwMode="auto">
            <a:xfrm>
              <a:off x="2460869" y="2282762"/>
              <a:ext cx="374400" cy="982134"/>
              <a:chOff x="587671" y="2548983"/>
              <a:chExt cx="374400" cy="982134"/>
            </a:xfrm>
          </p:grpSpPr>
          <p:grpSp>
            <p:nvGrpSpPr>
              <p:cNvPr id="104573" name="Group 238">
                <a:extLst>
                  <a:ext uri="{FF2B5EF4-FFF2-40B4-BE49-F238E27FC236}">
                    <a16:creationId xmlns:a16="http://schemas.microsoft.com/office/drawing/2014/main" id="{DB55FFDF-DCA0-6946-8B30-942BDFB7D6EB}"/>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FE58A2DC-F9C0-8948-9079-1C414C59E3C5}"/>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B6674F17-E5D4-5F4C-B040-E4F91C7683C6}"/>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87DDD5E-ED06-3A4F-81F2-12A05F09DDA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F62A268C-0BBB-3C4E-9A90-455D26471A1D}"/>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007278C6-5B8E-9F4F-9C0A-9BE7DE7472E7}"/>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94DBDA07-BEB9-F946-889D-0924721D040C}"/>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6" name="Group 35">
            <a:extLst>
              <a:ext uri="{FF2B5EF4-FFF2-40B4-BE49-F238E27FC236}">
                <a16:creationId xmlns:a16="http://schemas.microsoft.com/office/drawing/2014/main" id="{6F8C9C56-FD5A-7648-9F31-87B135411DF5}"/>
              </a:ext>
            </a:extLst>
          </p:cNvPr>
          <p:cNvGrpSpPr>
            <a:grpSpLocks/>
          </p:cNvGrpSpPr>
          <p:nvPr/>
        </p:nvGrpSpPr>
        <p:grpSpPr bwMode="auto">
          <a:xfrm>
            <a:off x="6515100" y="3600450"/>
            <a:ext cx="587375" cy="1309688"/>
            <a:chOff x="4886854" y="2700228"/>
            <a:chExt cx="440075" cy="982134"/>
          </a:xfrm>
        </p:grpSpPr>
        <p:grpSp>
          <p:nvGrpSpPr>
            <p:cNvPr id="19" name="Group 18">
              <a:extLst>
                <a:ext uri="{FF2B5EF4-FFF2-40B4-BE49-F238E27FC236}">
                  <a16:creationId xmlns:a16="http://schemas.microsoft.com/office/drawing/2014/main" id="{0E9A680D-2516-CE41-A722-2397EA5AEBF3}"/>
                </a:ext>
              </a:extLst>
            </p:cNvPr>
            <p:cNvGrpSpPr/>
            <p:nvPr/>
          </p:nvGrpSpPr>
          <p:grpSpPr>
            <a:xfrm>
              <a:off x="4970918" y="2700228"/>
              <a:ext cx="274320" cy="982134"/>
              <a:chOff x="2692399" y="2184397"/>
              <a:chExt cx="274320" cy="982134"/>
            </a:xfrm>
            <a:solidFill>
              <a:schemeClr val="accent4"/>
            </a:solidFill>
          </p:grpSpPr>
          <p:sp>
            <p:nvSpPr>
              <p:cNvPr id="20" name="Oval 19">
                <a:extLst>
                  <a:ext uri="{FF2B5EF4-FFF2-40B4-BE49-F238E27FC236}">
                    <a16:creationId xmlns:a16="http://schemas.microsoft.com/office/drawing/2014/main" id="{8188957A-32B2-9A4D-9310-6AD82D4028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20A4EBC-FF72-2F4C-862C-DD173ED7FB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F406F16B-EE2A-E746-A100-B718CFAA9BA0}"/>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8" name="TextBox 297">
              <a:extLst>
                <a:ext uri="{FF2B5EF4-FFF2-40B4-BE49-F238E27FC236}">
                  <a16:creationId xmlns:a16="http://schemas.microsoft.com/office/drawing/2014/main" id="{3C1CE84A-4AFD-C54F-863A-80D8B136172C}"/>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44" name="Group 43">
            <a:extLst>
              <a:ext uri="{FF2B5EF4-FFF2-40B4-BE49-F238E27FC236}">
                <a16:creationId xmlns:a16="http://schemas.microsoft.com/office/drawing/2014/main" id="{4A5C9D54-41FA-8E41-9018-462951D7F88B}"/>
              </a:ext>
            </a:extLst>
          </p:cNvPr>
          <p:cNvGrpSpPr>
            <a:grpSpLocks/>
          </p:cNvGrpSpPr>
          <p:nvPr/>
        </p:nvGrpSpPr>
        <p:grpSpPr bwMode="auto">
          <a:xfrm>
            <a:off x="9474200" y="1776413"/>
            <a:ext cx="592138" cy="1309687"/>
            <a:chOff x="7105323" y="1332018"/>
            <a:chExt cx="444206" cy="982134"/>
          </a:xfrm>
        </p:grpSpPr>
        <p:grpSp>
          <p:nvGrpSpPr>
            <p:cNvPr id="104560" name="Group 244">
              <a:extLst>
                <a:ext uri="{FF2B5EF4-FFF2-40B4-BE49-F238E27FC236}">
                  <a16:creationId xmlns:a16="http://schemas.microsoft.com/office/drawing/2014/main" id="{28546D46-44A2-5B49-AA98-764A5F1119F9}"/>
                </a:ext>
              </a:extLst>
            </p:cNvPr>
            <p:cNvGrpSpPr>
              <a:grpSpLocks/>
            </p:cNvGrpSpPr>
            <p:nvPr/>
          </p:nvGrpSpPr>
          <p:grpSpPr bwMode="auto">
            <a:xfrm>
              <a:off x="7175129" y="1332018"/>
              <a:ext cx="374400" cy="982134"/>
              <a:chOff x="587671" y="2548983"/>
              <a:chExt cx="374400" cy="982134"/>
            </a:xfrm>
          </p:grpSpPr>
          <p:grpSp>
            <p:nvGrpSpPr>
              <p:cNvPr id="104562" name="Group 245">
                <a:extLst>
                  <a:ext uri="{FF2B5EF4-FFF2-40B4-BE49-F238E27FC236}">
                    <a16:creationId xmlns:a16="http://schemas.microsoft.com/office/drawing/2014/main" id="{96DCD21C-5604-3540-BDC6-0B5884D48297}"/>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8285E9B3-4533-C94E-A525-2842B68DEF64}"/>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A7A503F1-8BEC-D54F-B78B-3C7483F29F8E}"/>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689233E6-6ECE-764C-85A1-AAC188BE36C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93F8DDBA-AE0B-4B4A-9745-BA3647E9D58D}"/>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FE83690-AD82-F541-A7CD-006E84E2CBBF}"/>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0" name="TextBox 299">
              <a:extLst>
                <a:ext uri="{FF2B5EF4-FFF2-40B4-BE49-F238E27FC236}">
                  <a16:creationId xmlns:a16="http://schemas.microsoft.com/office/drawing/2014/main" id="{8DAEF09C-873B-F04A-9AA3-36884AC446E9}"/>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46" name="Group 45">
            <a:extLst>
              <a:ext uri="{FF2B5EF4-FFF2-40B4-BE49-F238E27FC236}">
                <a16:creationId xmlns:a16="http://schemas.microsoft.com/office/drawing/2014/main" id="{9FAE6ECE-1116-6F4F-B6F9-B3770E5CED93}"/>
              </a:ext>
            </a:extLst>
          </p:cNvPr>
          <p:cNvGrpSpPr>
            <a:grpSpLocks/>
          </p:cNvGrpSpPr>
          <p:nvPr/>
        </p:nvGrpSpPr>
        <p:grpSpPr bwMode="auto">
          <a:xfrm>
            <a:off x="7369175" y="3324225"/>
            <a:ext cx="587375" cy="1309688"/>
            <a:chOff x="5527235" y="2492898"/>
            <a:chExt cx="440075" cy="982134"/>
          </a:xfrm>
        </p:grpSpPr>
        <p:grpSp>
          <p:nvGrpSpPr>
            <p:cNvPr id="104543" name="Group 72">
              <a:extLst>
                <a:ext uri="{FF2B5EF4-FFF2-40B4-BE49-F238E27FC236}">
                  <a16:creationId xmlns:a16="http://schemas.microsoft.com/office/drawing/2014/main" id="{DAC80B8E-D548-C047-B9E9-C9BED581B95E}"/>
                </a:ext>
              </a:extLst>
            </p:cNvPr>
            <p:cNvGrpSpPr>
              <a:grpSpLocks/>
            </p:cNvGrpSpPr>
            <p:nvPr/>
          </p:nvGrpSpPr>
          <p:grpSpPr bwMode="auto">
            <a:xfrm>
              <a:off x="5600427" y="2492898"/>
              <a:ext cx="274320" cy="982134"/>
              <a:chOff x="2368178" y="2124654"/>
              <a:chExt cx="274320" cy="982134"/>
            </a:xfrm>
          </p:grpSpPr>
          <p:grpSp>
            <p:nvGrpSpPr>
              <p:cNvPr id="104545" name="Group 54">
                <a:extLst>
                  <a:ext uri="{FF2B5EF4-FFF2-40B4-BE49-F238E27FC236}">
                    <a16:creationId xmlns:a16="http://schemas.microsoft.com/office/drawing/2014/main" id="{9C311C8E-A99D-334A-8804-D0405F565901}"/>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C370E3A-374F-BA4B-AF82-D53BA7E31A11}"/>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7BCA531B-AD3A-3740-A5DE-154979147018}"/>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46" name="Group 60">
                <a:extLst>
                  <a:ext uri="{FF2B5EF4-FFF2-40B4-BE49-F238E27FC236}">
                    <a16:creationId xmlns:a16="http://schemas.microsoft.com/office/drawing/2014/main" id="{7E2301CC-6388-6D40-9051-238223A90798}"/>
                  </a:ext>
                </a:extLst>
              </p:cNvPr>
              <p:cNvGrpSpPr>
                <a:grpSpLocks/>
              </p:cNvGrpSpPr>
              <p:nvPr/>
            </p:nvGrpSpPr>
            <p:grpSpPr bwMode="auto">
              <a:xfrm>
                <a:off x="2368178" y="2240639"/>
                <a:ext cx="274320" cy="113533"/>
                <a:chOff x="1237102" y="1657048"/>
                <a:chExt cx="1598445" cy="433900"/>
              </a:xfrm>
            </p:grpSpPr>
            <p:grpSp>
              <p:nvGrpSpPr>
                <p:cNvPr id="104547" name="Group 61">
                  <a:extLst>
                    <a:ext uri="{FF2B5EF4-FFF2-40B4-BE49-F238E27FC236}">
                      <a16:creationId xmlns:a16="http://schemas.microsoft.com/office/drawing/2014/main" id="{D1D59722-7473-B04D-80EE-FB87FD2BD03E}"/>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9D7B9DB8-6BBB-E54B-B3CC-2A105EECD720}"/>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DF5309B0-A037-B74E-B1AB-C103A0A2E27F}"/>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67005951-5A83-EC47-858D-2E532D95E8E2}"/>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55" name="Straight Connector 69">
                    <a:extLst>
                      <a:ext uri="{FF2B5EF4-FFF2-40B4-BE49-F238E27FC236}">
                        <a16:creationId xmlns:a16="http://schemas.microsoft.com/office/drawing/2014/main" id="{C2E968E8-431E-CA49-B7C6-C2F39F1A8C2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56" name="Straight Connector 70">
                    <a:extLst>
                      <a:ext uri="{FF2B5EF4-FFF2-40B4-BE49-F238E27FC236}">
                        <a16:creationId xmlns:a16="http://schemas.microsoft.com/office/drawing/2014/main" id="{D42F3B6D-921D-3349-AA2D-D92F5D02D73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57" name="Straight Connector 71">
                    <a:extLst>
                      <a:ext uri="{FF2B5EF4-FFF2-40B4-BE49-F238E27FC236}">
                        <a16:creationId xmlns:a16="http://schemas.microsoft.com/office/drawing/2014/main" id="{567103A8-093D-0D45-9136-92319EADB9F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018E283B-EE91-E341-A850-7C115E65CA88}"/>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E77A7FA-34D4-4149-AE17-D818602B8BE6}"/>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DD2ECDB3-1F45-B743-834D-7259D9E02164}"/>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B43CAAAF-EC2B-704F-81D3-68CF4306228C}"/>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a:extLst>
                <a:ext uri="{FF2B5EF4-FFF2-40B4-BE49-F238E27FC236}">
                  <a16:creationId xmlns:a16="http://schemas.microsoft.com/office/drawing/2014/main" id="{0CEF3D16-F0D3-DD4C-B8E4-E6F5AD408EFE}"/>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43" name="Group 42">
            <a:extLst>
              <a:ext uri="{FF2B5EF4-FFF2-40B4-BE49-F238E27FC236}">
                <a16:creationId xmlns:a16="http://schemas.microsoft.com/office/drawing/2014/main" id="{04E62213-C584-3743-A955-2C1BF6E2CA08}"/>
              </a:ext>
            </a:extLst>
          </p:cNvPr>
          <p:cNvGrpSpPr>
            <a:grpSpLocks/>
          </p:cNvGrpSpPr>
          <p:nvPr/>
        </p:nvGrpSpPr>
        <p:grpSpPr bwMode="auto">
          <a:xfrm>
            <a:off x="7034213" y="1833563"/>
            <a:ext cx="587375" cy="1368425"/>
            <a:chOff x="5275665" y="1375098"/>
            <a:chExt cx="440075" cy="1026234"/>
          </a:xfrm>
        </p:grpSpPr>
        <p:grpSp>
          <p:nvGrpSpPr>
            <p:cNvPr id="104534" name="Group 251">
              <a:extLst>
                <a:ext uri="{FF2B5EF4-FFF2-40B4-BE49-F238E27FC236}">
                  <a16:creationId xmlns:a16="http://schemas.microsoft.com/office/drawing/2014/main" id="{23854B3C-2104-104F-AE0E-3E91D2379F79}"/>
                </a:ext>
              </a:extLst>
            </p:cNvPr>
            <p:cNvGrpSpPr>
              <a:grpSpLocks/>
            </p:cNvGrpSpPr>
            <p:nvPr/>
          </p:nvGrpSpPr>
          <p:grpSpPr bwMode="auto">
            <a:xfrm>
              <a:off x="5305142" y="1375098"/>
              <a:ext cx="353568" cy="1026234"/>
              <a:chOff x="1414123" y="1571676"/>
              <a:chExt cx="353568" cy="1026234"/>
            </a:xfrm>
          </p:grpSpPr>
          <p:grpSp>
            <p:nvGrpSpPr>
              <p:cNvPr id="104536" name="Group 252">
                <a:extLst>
                  <a:ext uri="{FF2B5EF4-FFF2-40B4-BE49-F238E27FC236}">
                    <a16:creationId xmlns:a16="http://schemas.microsoft.com/office/drawing/2014/main" id="{6F885FBA-2495-FB41-97CB-A9C05C89BACB}"/>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F3290F4B-2E3E-9547-BFDA-6236DD6399D4}"/>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3A3249C8-7A1E-454D-BEDA-0D17DF86C667}"/>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76C241F0-C53B-CC45-8C8D-1F381644EE33}"/>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0A837AE0-D2A1-CC48-A077-3459F750E8EC}"/>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5859C62A-E468-5146-A24C-1281A6DECC2B}"/>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4C707D0B-7794-9D49-B453-0F8BE5F66DE5}"/>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5" name="TextBox 304">
              <a:extLst>
                <a:ext uri="{FF2B5EF4-FFF2-40B4-BE49-F238E27FC236}">
                  <a16:creationId xmlns:a16="http://schemas.microsoft.com/office/drawing/2014/main" id="{ED5C1DFE-63E4-FC40-BC05-CCD3A15A97EB}"/>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 name="Group 2">
            <a:extLst>
              <a:ext uri="{FF2B5EF4-FFF2-40B4-BE49-F238E27FC236}">
                <a16:creationId xmlns:a16="http://schemas.microsoft.com/office/drawing/2014/main" id="{83CE756B-17A1-544E-953D-E438AD88701F}"/>
              </a:ext>
            </a:extLst>
          </p:cNvPr>
          <p:cNvGrpSpPr>
            <a:grpSpLocks/>
          </p:cNvGrpSpPr>
          <p:nvPr/>
        </p:nvGrpSpPr>
        <p:grpSpPr bwMode="auto">
          <a:xfrm>
            <a:off x="8820150" y="2160588"/>
            <a:ext cx="612775" cy="1308100"/>
            <a:chOff x="6615479" y="1619954"/>
            <a:chExt cx="459116" cy="982134"/>
          </a:xfrm>
        </p:grpSpPr>
        <p:grpSp>
          <p:nvGrpSpPr>
            <p:cNvPr id="104518" name="Group 308">
              <a:extLst>
                <a:ext uri="{FF2B5EF4-FFF2-40B4-BE49-F238E27FC236}">
                  <a16:creationId xmlns:a16="http://schemas.microsoft.com/office/drawing/2014/main" id="{397AE1F3-E4DF-AE40-B50D-A9785A0E053F}"/>
                </a:ext>
              </a:extLst>
            </p:cNvPr>
            <p:cNvGrpSpPr>
              <a:grpSpLocks/>
            </p:cNvGrpSpPr>
            <p:nvPr/>
          </p:nvGrpSpPr>
          <p:grpSpPr bwMode="auto">
            <a:xfrm>
              <a:off x="6695345" y="1619954"/>
              <a:ext cx="274320" cy="982134"/>
              <a:chOff x="2692399" y="2184397"/>
              <a:chExt cx="274320" cy="982134"/>
            </a:xfrm>
          </p:grpSpPr>
          <p:sp>
            <p:nvSpPr>
              <p:cNvPr id="310" name="Oval 309">
                <a:extLst>
                  <a:ext uri="{FF2B5EF4-FFF2-40B4-BE49-F238E27FC236}">
                    <a16:creationId xmlns:a16="http://schemas.microsoft.com/office/drawing/2014/main" id="{BD72A218-2B76-F14B-93FD-A4051BA9CFB1}"/>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7E50941E-81DE-5D46-9F30-3A3DF66A6FFC}"/>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19" name="Group 311">
              <a:extLst>
                <a:ext uri="{FF2B5EF4-FFF2-40B4-BE49-F238E27FC236}">
                  <a16:creationId xmlns:a16="http://schemas.microsoft.com/office/drawing/2014/main" id="{0C2E2A88-A9B6-4A45-9F5B-EF150F51FCDE}"/>
                </a:ext>
              </a:extLst>
            </p:cNvPr>
            <p:cNvGrpSpPr>
              <a:grpSpLocks/>
            </p:cNvGrpSpPr>
            <p:nvPr/>
          </p:nvGrpSpPr>
          <p:grpSpPr bwMode="auto">
            <a:xfrm>
              <a:off x="6743548" y="1744236"/>
              <a:ext cx="183764" cy="105236"/>
              <a:chOff x="1517980" y="1688757"/>
              <a:chExt cx="1070783" cy="402191"/>
            </a:xfrm>
          </p:grpSpPr>
          <p:sp>
            <p:nvSpPr>
              <p:cNvPr id="313" name="Oval 312">
                <a:extLst>
                  <a:ext uri="{FF2B5EF4-FFF2-40B4-BE49-F238E27FC236}">
                    <a16:creationId xmlns:a16="http://schemas.microsoft.com/office/drawing/2014/main" id="{B9A95ED2-9233-5B48-936F-B308EAFF281F}"/>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6F904D9B-ACC7-CE4A-A8B4-1D57D4DDDCCF}"/>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1A8449DD-C9F7-2849-98F8-28CCD6E58D78}"/>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29" name="Straight Connector 315">
                <a:extLst>
                  <a:ext uri="{FF2B5EF4-FFF2-40B4-BE49-F238E27FC236}">
                    <a16:creationId xmlns:a16="http://schemas.microsoft.com/office/drawing/2014/main" id="{32DFBCF0-1B22-1249-9646-BB2049B5144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30" name="Straight Connector 316">
                <a:extLst>
                  <a:ext uri="{FF2B5EF4-FFF2-40B4-BE49-F238E27FC236}">
                    <a16:creationId xmlns:a16="http://schemas.microsoft.com/office/drawing/2014/main" id="{71A327BB-5833-F241-B72E-AAC0DE0B3D2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31" name="Straight Connector 317">
                <a:extLst>
                  <a:ext uri="{FF2B5EF4-FFF2-40B4-BE49-F238E27FC236}">
                    <a16:creationId xmlns:a16="http://schemas.microsoft.com/office/drawing/2014/main" id="{A30EAFDF-F734-FA41-8596-CD46BD9253F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E1C8FBF3-AB20-8C4A-9218-8F7259C15AF2}"/>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E0B0719-65B9-CB4C-92B6-495E4AFF3D3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a:extLst>
                <a:ext uri="{FF2B5EF4-FFF2-40B4-BE49-F238E27FC236}">
                  <a16:creationId xmlns:a16="http://schemas.microsoft.com/office/drawing/2014/main" id="{BD70B453-D79C-E44A-A59F-04B5300BCD01}"/>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815B516-9831-5241-B3E3-96C1A6857323}"/>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52C33C8F-D3A3-9D4B-AFAA-E014ACC6D2E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1B1D90EF-1020-8446-8118-1CFB30BEDE1F}"/>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45" name="Group 44">
            <a:extLst>
              <a:ext uri="{FF2B5EF4-FFF2-40B4-BE49-F238E27FC236}">
                <a16:creationId xmlns:a16="http://schemas.microsoft.com/office/drawing/2014/main" id="{681ADDB7-FCA6-A848-A1F8-E77E7AFF2A29}"/>
              </a:ext>
            </a:extLst>
          </p:cNvPr>
          <p:cNvGrpSpPr>
            <a:grpSpLocks/>
          </p:cNvGrpSpPr>
          <p:nvPr/>
        </p:nvGrpSpPr>
        <p:grpSpPr bwMode="auto">
          <a:xfrm>
            <a:off x="8164513" y="3052763"/>
            <a:ext cx="573087" cy="1309687"/>
            <a:chOff x="6123576" y="2289538"/>
            <a:chExt cx="429445" cy="982134"/>
          </a:xfrm>
        </p:grpSpPr>
        <p:grpSp>
          <p:nvGrpSpPr>
            <p:cNvPr id="37" name="Group 36">
              <a:extLst>
                <a:ext uri="{FF2B5EF4-FFF2-40B4-BE49-F238E27FC236}">
                  <a16:creationId xmlns:a16="http://schemas.microsoft.com/office/drawing/2014/main" id="{D4BC2DA3-C3AC-9245-B437-32C0F4003EFF}"/>
                </a:ext>
              </a:extLst>
            </p:cNvPr>
            <p:cNvGrpSpPr/>
            <p:nvPr/>
          </p:nvGrpSpPr>
          <p:grpSpPr>
            <a:xfrm>
              <a:off x="6187190" y="2289538"/>
              <a:ext cx="274320" cy="982134"/>
              <a:chOff x="2692399" y="2184397"/>
              <a:chExt cx="274320" cy="982134"/>
            </a:xfrm>
            <a:solidFill>
              <a:schemeClr val="accent4"/>
            </a:solidFill>
          </p:grpSpPr>
          <p:sp>
            <p:nvSpPr>
              <p:cNvPr id="38" name="Oval 37">
                <a:extLst>
                  <a:ext uri="{FF2B5EF4-FFF2-40B4-BE49-F238E27FC236}">
                    <a16:creationId xmlns:a16="http://schemas.microsoft.com/office/drawing/2014/main" id="{3B41CB91-4561-FF41-8423-E231BD6D95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5C4F6A88-E7D4-EB4D-B2C0-39614F4C79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36" name="Lightning Bolt 235">
              <a:extLst>
                <a:ext uri="{FF2B5EF4-FFF2-40B4-BE49-F238E27FC236}">
                  <a16:creationId xmlns:a16="http://schemas.microsoft.com/office/drawing/2014/main" id="{7C63C7E4-600D-0B41-972A-19584135498D}"/>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3" name="TextBox 302">
              <a:extLst>
                <a:ext uri="{FF2B5EF4-FFF2-40B4-BE49-F238E27FC236}">
                  <a16:creationId xmlns:a16="http://schemas.microsoft.com/office/drawing/2014/main" id="{61684FE2-37FB-4E4F-9CBA-B33078DF3204}"/>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27" name="Oval 326">
              <a:extLst>
                <a:ext uri="{FF2B5EF4-FFF2-40B4-BE49-F238E27FC236}">
                  <a16:creationId xmlns:a16="http://schemas.microsoft.com/office/drawing/2014/main" id="{DE5BDE94-077C-5A47-9BA7-01A9A2C1F892}"/>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38A688E6-0554-7B46-BE21-3A0650E696C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 name="Group 48">
            <a:extLst>
              <a:ext uri="{FF2B5EF4-FFF2-40B4-BE49-F238E27FC236}">
                <a16:creationId xmlns:a16="http://schemas.microsoft.com/office/drawing/2014/main" id="{E96085A4-DC6B-1C40-9AE9-F35DA5446119}"/>
              </a:ext>
            </a:extLst>
          </p:cNvPr>
          <p:cNvGrpSpPr>
            <a:grpSpLocks/>
          </p:cNvGrpSpPr>
          <p:nvPr/>
        </p:nvGrpSpPr>
        <p:grpSpPr bwMode="auto">
          <a:xfrm>
            <a:off x="673100" y="3398838"/>
            <a:ext cx="587375" cy="1309687"/>
            <a:chOff x="504793" y="2548983"/>
            <a:chExt cx="440075" cy="982134"/>
          </a:xfrm>
        </p:grpSpPr>
        <p:grpSp>
          <p:nvGrpSpPr>
            <p:cNvPr id="104507" name="Group 236">
              <a:extLst>
                <a:ext uri="{FF2B5EF4-FFF2-40B4-BE49-F238E27FC236}">
                  <a16:creationId xmlns:a16="http://schemas.microsoft.com/office/drawing/2014/main" id="{088CA835-DCC7-5440-9909-2FF55803BDE0}"/>
                </a:ext>
              </a:extLst>
            </p:cNvPr>
            <p:cNvGrpSpPr>
              <a:grpSpLocks/>
            </p:cNvGrpSpPr>
            <p:nvPr/>
          </p:nvGrpSpPr>
          <p:grpSpPr bwMode="auto">
            <a:xfrm>
              <a:off x="504793" y="2548983"/>
              <a:ext cx="440075" cy="982134"/>
              <a:chOff x="504793" y="2548983"/>
              <a:chExt cx="440075" cy="982134"/>
            </a:xfrm>
          </p:grpSpPr>
          <p:grpSp>
            <p:nvGrpSpPr>
              <p:cNvPr id="104509" name="Group 21">
                <a:extLst>
                  <a:ext uri="{FF2B5EF4-FFF2-40B4-BE49-F238E27FC236}">
                    <a16:creationId xmlns:a16="http://schemas.microsoft.com/office/drawing/2014/main" id="{CCFC6662-3B96-1C42-A78A-4CD4804BD82B}"/>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D3412C92-58F6-4F43-9B05-5343FF865928}"/>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550A996-C827-2F46-9EF9-F7AE9B9D15E8}"/>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7F794C83-B26E-0443-ADA5-CFA0A8BB21D2}"/>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09A2EE8A-65DC-ED46-9901-4B17CD8050E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a:extLst>
              <a:ext uri="{FF2B5EF4-FFF2-40B4-BE49-F238E27FC236}">
                <a16:creationId xmlns:a16="http://schemas.microsoft.com/office/drawing/2014/main" id="{98FB2EC8-7B7F-3C45-9235-AFB2972ECDD0}"/>
              </a:ext>
            </a:extLst>
          </p:cNvPr>
          <p:cNvGrpSpPr>
            <a:grpSpLocks/>
          </p:cNvGrpSpPr>
          <p:nvPr/>
        </p:nvGrpSpPr>
        <p:grpSpPr bwMode="auto">
          <a:xfrm>
            <a:off x="1395413" y="2749550"/>
            <a:ext cx="606425" cy="1484313"/>
            <a:chOff x="1046783" y="2062413"/>
            <a:chExt cx="455108" cy="1113104"/>
          </a:xfrm>
        </p:grpSpPr>
        <p:grpSp>
          <p:nvGrpSpPr>
            <p:cNvPr id="104501" name="Group 32">
              <a:extLst>
                <a:ext uri="{FF2B5EF4-FFF2-40B4-BE49-F238E27FC236}">
                  <a16:creationId xmlns:a16="http://schemas.microsoft.com/office/drawing/2014/main" id="{3A0B010E-0112-5C4F-9ABB-FF6EB44AD13C}"/>
                </a:ext>
              </a:extLst>
            </p:cNvPr>
            <p:cNvGrpSpPr>
              <a:grpSpLocks/>
            </p:cNvGrpSpPr>
            <p:nvPr/>
          </p:nvGrpSpPr>
          <p:grpSpPr bwMode="auto">
            <a:xfrm>
              <a:off x="1072446" y="2193383"/>
              <a:ext cx="429445" cy="982134"/>
              <a:chOff x="1072446" y="2193383"/>
              <a:chExt cx="429445" cy="982134"/>
            </a:xfrm>
          </p:grpSpPr>
          <p:grpSp>
            <p:nvGrpSpPr>
              <p:cNvPr id="104503" name="Group 15">
                <a:extLst>
                  <a:ext uri="{FF2B5EF4-FFF2-40B4-BE49-F238E27FC236}">
                    <a16:creationId xmlns:a16="http://schemas.microsoft.com/office/drawing/2014/main" id="{F0D49726-89E5-2B4E-BEC0-1CEBFDF2CC04}"/>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8B3D674B-CF28-A54D-A7A2-E2CFB30594FD}"/>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B8EA7606-895A-0E4C-A4BB-BC50F83802A7}"/>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A90260C4-99D3-1D4E-A309-5314E68576AF}"/>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9817ADC5-89A3-BD45-8933-2BCCF952218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59" name="Group 58">
            <a:extLst>
              <a:ext uri="{FF2B5EF4-FFF2-40B4-BE49-F238E27FC236}">
                <a16:creationId xmlns:a16="http://schemas.microsoft.com/office/drawing/2014/main" id="{DA07E626-EF05-AA4D-A626-3DDFDFC9BDAC}"/>
              </a:ext>
            </a:extLst>
          </p:cNvPr>
          <p:cNvGrpSpPr>
            <a:grpSpLocks/>
          </p:cNvGrpSpPr>
          <p:nvPr/>
        </p:nvGrpSpPr>
        <p:grpSpPr bwMode="auto">
          <a:xfrm>
            <a:off x="9288463" y="3460750"/>
            <a:ext cx="612775" cy="1400175"/>
            <a:chOff x="6966521" y="2595951"/>
            <a:chExt cx="459883" cy="1049786"/>
          </a:xfrm>
        </p:grpSpPr>
        <p:grpSp>
          <p:nvGrpSpPr>
            <p:cNvPr id="104497" name="Group 29">
              <a:extLst>
                <a:ext uri="{FF2B5EF4-FFF2-40B4-BE49-F238E27FC236}">
                  <a16:creationId xmlns:a16="http://schemas.microsoft.com/office/drawing/2014/main" id="{431850BD-5972-0240-9369-6C21390FF9D2}"/>
                </a:ext>
              </a:extLst>
            </p:cNvPr>
            <p:cNvGrpSpPr>
              <a:grpSpLocks/>
            </p:cNvGrpSpPr>
            <p:nvPr/>
          </p:nvGrpSpPr>
          <p:grpSpPr bwMode="auto">
            <a:xfrm>
              <a:off x="6986329" y="2663603"/>
              <a:ext cx="440075" cy="982134"/>
              <a:chOff x="6986329" y="2663603"/>
              <a:chExt cx="440075" cy="982134"/>
            </a:xfrm>
          </p:grpSpPr>
          <p:grpSp>
            <p:nvGrpSpPr>
              <p:cNvPr id="189" name="Group 188">
                <a:extLst>
                  <a:ext uri="{FF2B5EF4-FFF2-40B4-BE49-F238E27FC236}">
                    <a16:creationId xmlns:a16="http://schemas.microsoft.com/office/drawing/2014/main" id="{ED4232D2-7FC7-CE45-9745-628F9193CC4C}"/>
                  </a:ext>
                </a:extLst>
              </p:cNvPr>
              <p:cNvGrpSpPr/>
              <p:nvPr/>
            </p:nvGrpSpPr>
            <p:grpSpPr>
              <a:xfrm>
                <a:off x="7070554" y="2663603"/>
                <a:ext cx="274320" cy="982134"/>
                <a:chOff x="2692399" y="2184397"/>
                <a:chExt cx="274320" cy="982134"/>
              </a:xfrm>
              <a:solidFill>
                <a:schemeClr val="accent4"/>
              </a:solidFill>
            </p:grpSpPr>
            <p:sp>
              <p:nvSpPr>
                <p:cNvPr id="190" name="Oval 189">
                  <a:extLst>
                    <a:ext uri="{FF2B5EF4-FFF2-40B4-BE49-F238E27FC236}">
                      <a16:creationId xmlns:a16="http://schemas.microsoft.com/office/drawing/2014/main" id="{68237235-9E29-5C47-9262-9B1DEA8BC0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C0F469C-31B0-3741-8172-AB1B95DAAF8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2" name="TextBox 301">
                <a:extLst>
                  <a:ext uri="{FF2B5EF4-FFF2-40B4-BE49-F238E27FC236}">
                    <a16:creationId xmlns:a16="http://schemas.microsoft.com/office/drawing/2014/main" id="{AE5E8043-03AC-AC40-BF17-CED6DFCA9A82}"/>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a:extLst>
                <a:ext uri="{FF2B5EF4-FFF2-40B4-BE49-F238E27FC236}">
                  <a16:creationId xmlns:a16="http://schemas.microsoft.com/office/drawing/2014/main" id="{D915843A-3EC6-F149-8C80-D78F108AC30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a:extLst>
              <a:ext uri="{FF2B5EF4-FFF2-40B4-BE49-F238E27FC236}">
                <a16:creationId xmlns:a16="http://schemas.microsoft.com/office/drawing/2014/main" id="{196F4899-BE33-534A-B6CF-70C902624DE4}"/>
              </a:ext>
            </a:extLst>
          </p:cNvPr>
          <p:cNvGrpSpPr>
            <a:grpSpLocks/>
          </p:cNvGrpSpPr>
          <p:nvPr/>
        </p:nvGrpSpPr>
        <p:grpSpPr bwMode="auto">
          <a:xfrm>
            <a:off x="8658225" y="4275138"/>
            <a:ext cx="585788" cy="1308100"/>
            <a:chOff x="6493470" y="3205812"/>
            <a:chExt cx="440075" cy="982134"/>
          </a:xfrm>
        </p:grpSpPr>
        <p:grpSp>
          <p:nvGrpSpPr>
            <p:cNvPr id="104491" name="Group 34">
              <a:extLst>
                <a:ext uri="{FF2B5EF4-FFF2-40B4-BE49-F238E27FC236}">
                  <a16:creationId xmlns:a16="http://schemas.microsoft.com/office/drawing/2014/main" id="{0A28CEE9-C7CF-8C41-BBDE-30480641EEB7}"/>
                </a:ext>
              </a:extLst>
            </p:cNvPr>
            <p:cNvGrpSpPr>
              <a:grpSpLocks/>
            </p:cNvGrpSpPr>
            <p:nvPr/>
          </p:nvGrpSpPr>
          <p:grpSpPr bwMode="auto">
            <a:xfrm>
              <a:off x="6493470" y="3205812"/>
              <a:ext cx="440075" cy="982134"/>
              <a:chOff x="6493470" y="3205812"/>
              <a:chExt cx="440075" cy="982134"/>
            </a:xfrm>
          </p:grpSpPr>
          <p:grpSp>
            <p:nvGrpSpPr>
              <p:cNvPr id="40" name="Group 39">
                <a:extLst>
                  <a:ext uri="{FF2B5EF4-FFF2-40B4-BE49-F238E27FC236}">
                    <a16:creationId xmlns:a16="http://schemas.microsoft.com/office/drawing/2014/main" id="{7C885C3E-64DD-2343-8F24-B06F44CEFEF9}"/>
                  </a:ext>
                </a:extLst>
              </p:cNvPr>
              <p:cNvGrpSpPr/>
              <p:nvPr/>
            </p:nvGrpSpPr>
            <p:grpSpPr>
              <a:xfrm>
                <a:off x="6552961" y="3205812"/>
                <a:ext cx="274320" cy="982134"/>
                <a:chOff x="2692399" y="2184397"/>
                <a:chExt cx="274320" cy="982134"/>
              </a:xfrm>
              <a:solidFill>
                <a:schemeClr val="accent4"/>
              </a:solidFill>
            </p:grpSpPr>
            <p:sp>
              <p:nvSpPr>
                <p:cNvPr id="41" name="Oval 40">
                  <a:extLst>
                    <a:ext uri="{FF2B5EF4-FFF2-40B4-BE49-F238E27FC236}">
                      <a16:creationId xmlns:a16="http://schemas.microsoft.com/office/drawing/2014/main" id="{45612C87-F400-AD44-B2A5-6F435DD24A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E415BBF-AECC-9540-A45E-B1C890D0921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9" name="TextBox 298">
                <a:extLst>
                  <a:ext uri="{FF2B5EF4-FFF2-40B4-BE49-F238E27FC236}">
                    <a16:creationId xmlns:a16="http://schemas.microsoft.com/office/drawing/2014/main" id="{EE6B3FB6-9D18-6C4B-8E84-9DE598C98C6E}"/>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211" name="Picture 210">
              <a:extLst>
                <a:ext uri="{FF2B5EF4-FFF2-40B4-BE49-F238E27FC236}">
                  <a16:creationId xmlns:a16="http://schemas.microsoft.com/office/drawing/2014/main" id="{35EEA93D-8E6D-884B-9796-9CCE5167677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a:extLst>
                <a:ext uri="{FF2B5EF4-FFF2-40B4-BE49-F238E27FC236}">
                  <a16:creationId xmlns:a16="http://schemas.microsoft.com/office/drawing/2014/main" id="{4C40C202-5A4D-4040-B539-005562C51E54}"/>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 name="Rounded Rectangle 212">
              <a:extLst>
                <a:ext uri="{FF2B5EF4-FFF2-40B4-BE49-F238E27FC236}">
                  <a16:creationId xmlns:a16="http://schemas.microsoft.com/office/drawing/2014/main" id="{267BA83B-DDBD-0B4F-8CE6-AA6ED34EB174}"/>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6" name="Group 345">
            <a:extLst>
              <a:ext uri="{FF2B5EF4-FFF2-40B4-BE49-F238E27FC236}">
                <a16:creationId xmlns:a16="http://schemas.microsoft.com/office/drawing/2014/main" id="{8225DEE0-8BEB-4847-AB01-780493ED6E3B}"/>
              </a:ext>
            </a:extLst>
          </p:cNvPr>
          <p:cNvGrpSpPr>
            <a:grpSpLocks/>
          </p:cNvGrpSpPr>
          <p:nvPr/>
        </p:nvGrpSpPr>
        <p:grpSpPr bwMode="auto">
          <a:xfrm>
            <a:off x="3257550" y="1395413"/>
            <a:ext cx="642938" cy="1309687"/>
            <a:chOff x="2443590" y="1046266"/>
            <a:chExt cx="481559" cy="982134"/>
          </a:xfrm>
        </p:grpSpPr>
        <p:grpSp>
          <p:nvGrpSpPr>
            <p:cNvPr id="104485" name="Group 229">
              <a:extLst>
                <a:ext uri="{FF2B5EF4-FFF2-40B4-BE49-F238E27FC236}">
                  <a16:creationId xmlns:a16="http://schemas.microsoft.com/office/drawing/2014/main" id="{26CE67A7-8CC8-D84C-AD99-9C1359864C5A}"/>
                </a:ext>
              </a:extLst>
            </p:cNvPr>
            <p:cNvGrpSpPr>
              <a:grpSpLocks/>
            </p:cNvGrpSpPr>
            <p:nvPr/>
          </p:nvGrpSpPr>
          <p:grpSpPr bwMode="auto">
            <a:xfrm>
              <a:off x="2443590" y="1046266"/>
              <a:ext cx="440075" cy="982134"/>
              <a:chOff x="2443590" y="1046266"/>
              <a:chExt cx="440075" cy="982134"/>
            </a:xfrm>
          </p:grpSpPr>
          <p:grpSp>
            <p:nvGrpSpPr>
              <p:cNvPr id="104487" name="Group 9">
                <a:extLst>
                  <a:ext uri="{FF2B5EF4-FFF2-40B4-BE49-F238E27FC236}">
                    <a16:creationId xmlns:a16="http://schemas.microsoft.com/office/drawing/2014/main" id="{B08E2DE2-23FC-3041-B2E4-8A8649729E97}"/>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DD703D22-96FE-8B4B-9E39-AC16694AFA0E}"/>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B4407C2-BE7F-5747-B7FD-3A15B5E655FB}"/>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6DFD076B-5712-A34C-A199-E4C24109EC3F}"/>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52F8E579-B5EB-894B-A665-D8D533E1F9D4}"/>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a:extLst>
              <a:ext uri="{FF2B5EF4-FFF2-40B4-BE49-F238E27FC236}">
                <a16:creationId xmlns:a16="http://schemas.microsoft.com/office/drawing/2014/main" id="{28B5E4F6-5927-944F-B9D0-6D9FBA6CB550}"/>
              </a:ext>
            </a:extLst>
          </p:cNvPr>
          <p:cNvGrpSpPr>
            <a:grpSpLocks/>
          </p:cNvGrpSpPr>
          <p:nvPr/>
        </p:nvGrpSpPr>
        <p:grpSpPr bwMode="auto">
          <a:xfrm>
            <a:off x="2314575" y="3117850"/>
            <a:ext cx="590550" cy="1473200"/>
            <a:chOff x="1735907" y="2338642"/>
            <a:chExt cx="442470" cy="1104054"/>
          </a:xfrm>
        </p:grpSpPr>
        <p:grpSp>
          <p:nvGrpSpPr>
            <p:cNvPr id="104466" name="Group 234">
              <a:extLst>
                <a:ext uri="{FF2B5EF4-FFF2-40B4-BE49-F238E27FC236}">
                  <a16:creationId xmlns:a16="http://schemas.microsoft.com/office/drawing/2014/main" id="{810E1A84-177D-254D-A730-9D2192B16E75}"/>
                </a:ext>
              </a:extLst>
            </p:cNvPr>
            <p:cNvGrpSpPr>
              <a:grpSpLocks/>
            </p:cNvGrpSpPr>
            <p:nvPr/>
          </p:nvGrpSpPr>
          <p:grpSpPr bwMode="auto">
            <a:xfrm>
              <a:off x="1735907" y="2460562"/>
              <a:ext cx="440075" cy="982134"/>
              <a:chOff x="1735907" y="2460562"/>
              <a:chExt cx="440075" cy="982134"/>
            </a:xfrm>
          </p:grpSpPr>
          <p:grpSp>
            <p:nvGrpSpPr>
              <p:cNvPr id="104468" name="Group 272">
                <a:extLst>
                  <a:ext uri="{FF2B5EF4-FFF2-40B4-BE49-F238E27FC236}">
                    <a16:creationId xmlns:a16="http://schemas.microsoft.com/office/drawing/2014/main" id="{49294F6B-93BA-8C4D-AE2E-8F32249D72E1}"/>
                  </a:ext>
                </a:extLst>
              </p:cNvPr>
              <p:cNvGrpSpPr>
                <a:grpSpLocks/>
              </p:cNvGrpSpPr>
              <p:nvPr/>
            </p:nvGrpSpPr>
            <p:grpSpPr bwMode="auto">
              <a:xfrm>
                <a:off x="1826164" y="2460562"/>
                <a:ext cx="274320" cy="982134"/>
                <a:chOff x="2368178" y="2124654"/>
                <a:chExt cx="274320" cy="982134"/>
              </a:xfrm>
            </p:grpSpPr>
            <p:grpSp>
              <p:nvGrpSpPr>
                <p:cNvPr id="104470" name="Group 273">
                  <a:extLst>
                    <a:ext uri="{FF2B5EF4-FFF2-40B4-BE49-F238E27FC236}">
                      <a16:creationId xmlns:a16="http://schemas.microsoft.com/office/drawing/2014/main" id="{D74B0DBA-8522-5443-A30D-BAC6FE900D69}"/>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A36C31C-EF51-EE48-B580-7641418B3A98}"/>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87B4F74D-A25B-CF4B-B8FD-4EEA4F2E5A3F}"/>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71" name="Group 274">
                  <a:extLst>
                    <a:ext uri="{FF2B5EF4-FFF2-40B4-BE49-F238E27FC236}">
                      <a16:creationId xmlns:a16="http://schemas.microsoft.com/office/drawing/2014/main" id="{58EF2216-9620-2646-8610-24F11339EB89}"/>
                    </a:ext>
                  </a:extLst>
                </p:cNvPr>
                <p:cNvGrpSpPr>
                  <a:grpSpLocks/>
                </p:cNvGrpSpPr>
                <p:nvPr/>
              </p:nvGrpSpPr>
              <p:grpSpPr bwMode="auto">
                <a:xfrm>
                  <a:off x="2368178" y="2240639"/>
                  <a:ext cx="274320" cy="113533"/>
                  <a:chOff x="1237102" y="1657048"/>
                  <a:chExt cx="1598445" cy="433900"/>
                </a:xfrm>
              </p:grpSpPr>
              <p:grpSp>
                <p:nvGrpSpPr>
                  <p:cNvPr id="104472" name="Group 275">
                    <a:extLst>
                      <a:ext uri="{FF2B5EF4-FFF2-40B4-BE49-F238E27FC236}">
                        <a16:creationId xmlns:a16="http://schemas.microsoft.com/office/drawing/2014/main" id="{F5BDE47D-56C2-CC41-975D-294ADDAEA479}"/>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EA0A7F39-E839-1941-A10D-11C5843640C4}"/>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F1C30D78-AF29-E048-B573-E0280C16504C}"/>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D34A80CB-C62B-C54F-BCC1-50481B746404}"/>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480" name="Straight Connector 283">
                      <a:extLst>
                        <a:ext uri="{FF2B5EF4-FFF2-40B4-BE49-F238E27FC236}">
                          <a16:creationId xmlns:a16="http://schemas.microsoft.com/office/drawing/2014/main" id="{88EBC426-23C6-D44D-A143-A5233B6E9D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481" name="Straight Connector 284">
                      <a:extLst>
                        <a:ext uri="{FF2B5EF4-FFF2-40B4-BE49-F238E27FC236}">
                          <a16:creationId xmlns:a16="http://schemas.microsoft.com/office/drawing/2014/main" id="{42E1FD9F-3188-2A4F-B802-F02DD868FF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482" name="Straight Connector 285">
                      <a:extLst>
                        <a:ext uri="{FF2B5EF4-FFF2-40B4-BE49-F238E27FC236}">
                          <a16:creationId xmlns:a16="http://schemas.microsoft.com/office/drawing/2014/main" id="{FACAAFF9-7D21-EE4F-80AC-D7B0B085AB6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4FBB590-69DB-A041-8E3E-5401B29F1348}"/>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C9B7056A-A74E-6146-8C41-1F8C5A5DFA48}"/>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7C0DFC5-C711-6F40-8157-4495455FB46D}"/>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68B58F74-D672-274E-9FC9-5495EC5F7CC9}"/>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5BFCE652-FF68-154C-8609-4D472B113588}"/>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2BB71A82-D2EA-8840-A113-D4B05DE51F1C}"/>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04465" name="Title 4">
            <a:extLst>
              <a:ext uri="{FF2B5EF4-FFF2-40B4-BE49-F238E27FC236}">
                <a16:creationId xmlns:a16="http://schemas.microsoft.com/office/drawing/2014/main" id="{CB594E07-5483-1042-81B1-7B293BE82F9A}"/>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nodeType="afterGroup">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nodeType="afterGroup">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nodeType="afterGroup">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nodeType="afterGroup">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nodeType="afterGroup">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nodeType="afterGroup">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nodeType="afterGroup">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nodeType="afterGroup">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nodeType="afterGroup">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nodeType="afterGroup">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nodeType="afterGroup">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nodeType="afterGroup">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nodeType="afterGroup">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nodeType="afterGroup">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nodeType="afterGroup">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7" name="Group 168">
            <a:extLst>
              <a:ext uri="{FF2B5EF4-FFF2-40B4-BE49-F238E27FC236}">
                <a16:creationId xmlns:a16="http://schemas.microsoft.com/office/drawing/2014/main" id="{89CCD1A4-1E71-434E-82CD-433C307CAFDA}"/>
              </a:ext>
            </a:extLst>
          </p:cNvPr>
          <p:cNvGrpSpPr>
            <a:grpSpLocks/>
          </p:cNvGrpSpPr>
          <p:nvPr/>
        </p:nvGrpSpPr>
        <p:grpSpPr bwMode="auto">
          <a:xfrm>
            <a:off x="1249363" y="1193800"/>
            <a:ext cx="585787" cy="1309688"/>
            <a:chOff x="1986246" y="1325314"/>
            <a:chExt cx="440075" cy="982134"/>
          </a:xfrm>
        </p:grpSpPr>
        <p:grpSp>
          <p:nvGrpSpPr>
            <p:cNvPr id="106659" name="Group 169">
              <a:extLst>
                <a:ext uri="{FF2B5EF4-FFF2-40B4-BE49-F238E27FC236}">
                  <a16:creationId xmlns:a16="http://schemas.microsoft.com/office/drawing/2014/main" id="{6626D69C-00D3-5C45-886D-AB326D2E64A1}"/>
                </a:ext>
              </a:extLst>
            </p:cNvPr>
            <p:cNvGrpSpPr>
              <a:grpSpLocks/>
            </p:cNvGrpSpPr>
            <p:nvPr/>
          </p:nvGrpSpPr>
          <p:grpSpPr bwMode="auto">
            <a:xfrm>
              <a:off x="2092152" y="1325314"/>
              <a:ext cx="274320" cy="982134"/>
              <a:chOff x="2092152" y="1325314"/>
              <a:chExt cx="274320" cy="982134"/>
            </a:xfrm>
          </p:grpSpPr>
          <p:grpSp>
            <p:nvGrpSpPr>
              <p:cNvPr id="106661" name="Group 171">
                <a:extLst>
                  <a:ext uri="{FF2B5EF4-FFF2-40B4-BE49-F238E27FC236}">
                    <a16:creationId xmlns:a16="http://schemas.microsoft.com/office/drawing/2014/main" id="{5E62558C-B2D0-2C4B-B3FC-9DF0E4A50B8B}"/>
                  </a:ext>
                </a:extLst>
              </p:cNvPr>
              <p:cNvGrpSpPr>
                <a:grpSpLocks/>
              </p:cNvGrpSpPr>
              <p:nvPr/>
            </p:nvGrpSpPr>
            <p:grpSpPr bwMode="auto">
              <a:xfrm>
                <a:off x="2092152" y="1325314"/>
                <a:ext cx="274320" cy="982134"/>
                <a:chOff x="2692399" y="2184397"/>
                <a:chExt cx="274320" cy="982134"/>
              </a:xfrm>
            </p:grpSpPr>
            <p:sp>
              <p:nvSpPr>
                <p:cNvPr id="174" name="Oval 173">
                  <a:extLst>
                    <a:ext uri="{FF2B5EF4-FFF2-40B4-BE49-F238E27FC236}">
                      <a16:creationId xmlns:a16="http://schemas.microsoft.com/office/drawing/2014/main" id="{A3F16D1D-7610-A34C-AF10-97AB0E9C3980}"/>
                    </a:ext>
                  </a:extLst>
                </p:cNvPr>
                <p:cNvSpPr/>
                <p:nvPr/>
              </p:nvSpPr>
              <p:spPr bwMode="auto">
                <a:xfrm>
                  <a:off x="2692636"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 name="Rectangle 174">
                  <a:extLst>
                    <a:ext uri="{FF2B5EF4-FFF2-40B4-BE49-F238E27FC236}">
                      <a16:creationId xmlns:a16="http://schemas.microsoft.com/office/drawing/2014/main" id="{38896D95-39D6-DE4E-ABD7-2EA54716E5C9}"/>
                    </a:ext>
                  </a:extLst>
                </p:cNvPr>
                <p:cNvSpPr/>
                <p:nvPr/>
              </p:nvSpPr>
              <p:spPr bwMode="auto">
                <a:xfrm>
                  <a:off x="271171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3" name="Heart 172">
                <a:extLst>
                  <a:ext uri="{FF2B5EF4-FFF2-40B4-BE49-F238E27FC236}">
                    <a16:creationId xmlns:a16="http://schemas.microsoft.com/office/drawing/2014/main" id="{D5C81902-8915-724E-ABE5-FDC22F7CD05D}"/>
                  </a:ext>
                </a:extLst>
              </p:cNvPr>
              <p:cNvSpPr/>
              <p:nvPr/>
            </p:nvSpPr>
            <p:spPr bwMode="auto">
              <a:xfrm>
                <a:off x="2196147" y="1732453"/>
                <a:ext cx="129995" cy="12738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1" name="TextBox 170">
              <a:extLst>
                <a:ext uri="{FF2B5EF4-FFF2-40B4-BE49-F238E27FC236}">
                  <a16:creationId xmlns:a16="http://schemas.microsoft.com/office/drawing/2014/main" id="{5E8F8C9B-2B46-5A40-A185-08179AA96594}"/>
                </a:ext>
              </a:extLst>
            </p:cNvPr>
            <p:cNvSpPr txBox="1"/>
            <p:nvPr/>
          </p:nvSpPr>
          <p:spPr>
            <a:xfrm>
              <a:off x="1986246" y="1896737"/>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06498" name="Group 175">
            <a:extLst>
              <a:ext uri="{FF2B5EF4-FFF2-40B4-BE49-F238E27FC236}">
                <a16:creationId xmlns:a16="http://schemas.microsoft.com/office/drawing/2014/main" id="{91641062-AFED-2745-845A-E098ABDBF1E7}"/>
              </a:ext>
            </a:extLst>
          </p:cNvPr>
          <p:cNvGrpSpPr>
            <a:grpSpLocks/>
          </p:cNvGrpSpPr>
          <p:nvPr/>
        </p:nvGrpSpPr>
        <p:grpSpPr bwMode="auto">
          <a:xfrm>
            <a:off x="2551113" y="1193800"/>
            <a:ext cx="641350" cy="1309688"/>
            <a:chOff x="2443590" y="1046266"/>
            <a:chExt cx="481559" cy="982134"/>
          </a:xfrm>
        </p:grpSpPr>
        <p:grpSp>
          <p:nvGrpSpPr>
            <p:cNvPr id="106653" name="Group 176">
              <a:extLst>
                <a:ext uri="{FF2B5EF4-FFF2-40B4-BE49-F238E27FC236}">
                  <a16:creationId xmlns:a16="http://schemas.microsoft.com/office/drawing/2014/main" id="{1027C190-C61D-4C44-829F-730A09D0664E}"/>
                </a:ext>
              </a:extLst>
            </p:cNvPr>
            <p:cNvGrpSpPr>
              <a:grpSpLocks/>
            </p:cNvGrpSpPr>
            <p:nvPr/>
          </p:nvGrpSpPr>
          <p:grpSpPr bwMode="auto">
            <a:xfrm>
              <a:off x="2443590" y="1046266"/>
              <a:ext cx="440075" cy="982134"/>
              <a:chOff x="2443590" y="1046266"/>
              <a:chExt cx="440075" cy="982134"/>
            </a:xfrm>
          </p:grpSpPr>
          <p:grpSp>
            <p:nvGrpSpPr>
              <p:cNvPr id="106655" name="Group 178">
                <a:extLst>
                  <a:ext uri="{FF2B5EF4-FFF2-40B4-BE49-F238E27FC236}">
                    <a16:creationId xmlns:a16="http://schemas.microsoft.com/office/drawing/2014/main" id="{C672ADF7-16C9-2D45-A65E-78AF9B93EE85}"/>
                  </a:ext>
                </a:extLst>
              </p:cNvPr>
              <p:cNvGrpSpPr>
                <a:grpSpLocks/>
              </p:cNvGrpSpPr>
              <p:nvPr/>
            </p:nvGrpSpPr>
            <p:grpSpPr bwMode="auto">
              <a:xfrm>
                <a:off x="2538850" y="1046266"/>
                <a:ext cx="274320" cy="982134"/>
                <a:chOff x="2692399" y="2184397"/>
                <a:chExt cx="274320" cy="982134"/>
              </a:xfrm>
            </p:grpSpPr>
            <p:sp>
              <p:nvSpPr>
                <p:cNvPr id="181" name="Oval 180">
                  <a:extLst>
                    <a:ext uri="{FF2B5EF4-FFF2-40B4-BE49-F238E27FC236}">
                      <a16:creationId xmlns:a16="http://schemas.microsoft.com/office/drawing/2014/main" id="{B16413C5-4A8D-DC48-9014-10368AA81147}"/>
                    </a:ext>
                  </a:extLst>
                </p:cNvPr>
                <p:cNvSpPr/>
                <p:nvPr/>
              </p:nvSpPr>
              <p:spPr bwMode="auto">
                <a:xfrm>
                  <a:off x="2692497" y="2184397"/>
                  <a:ext cx="27415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 name="Rectangle 181">
                  <a:extLst>
                    <a:ext uri="{FF2B5EF4-FFF2-40B4-BE49-F238E27FC236}">
                      <a16:creationId xmlns:a16="http://schemas.microsoft.com/office/drawing/2014/main" id="{75CAD678-DEFD-B046-939B-8B8E2CA71478}"/>
                    </a:ext>
                  </a:extLst>
                </p:cNvPr>
                <p:cNvSpPr/>
                <p:nvPr/>
              </p:nvSpPr>
              <p:spPr bwMode="auto">
                <a:xfrm>
                  <a:off x="2711569" y="2540346"/>
                  <a:ext cx="236012"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0" name="TextBox 179">
                <a:extLst>
                  <a:ext uri="{FF2B5EF4-FFF2-40B4-BE49-F238E27FC236}">
                    <a16:creationId xmlns:a16="http://schemas.microsoft.com/office/drawing/2014/main" id="{D0DF5657-E7AB-F24F-97E7-D86CF7C73444}"/>
                  </a:ext>
                </a:extLst>
              </p:cNvPr>
              <p:cNvSpPr txBox="1"/>
              <p:nvPr/>
            </p:nvSpPr>
            <p:spPr>
              <a:xfrm>
                <a:off x="2443590" y="1527214"/>
                <a:ext cx="439839"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78" name="Picture 177">
              <a:extLst>
                <a:ext uri="{FF2B5EF4-FFF2-40B4-BE49-F238E27FC236}">
                  <a16:creationId xmlns:a16="http://schemas.microsoft.com/office/drawing/2014/main" id="{9B991F8C-2E2E-FB40-B74C-3500B32ABD7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06499" name="Group 182">
            <a:extLst>
              <a:ext uri="{FF2B5EF4-FFF2-40B4-BE49-F238E27FC236}">
                <a16:creationId xmlns:a16="http://schemas.microsoft.com/office/drawing/2014/main" id="{D78C4001-9BF8-C94D-B3E5-FF27B3A7275C}"/>
              </a:ext>
            </a:extLst>
          </p:cNvPr>
          <p:cNvGrpSpPr>
            <a:grpSpLocks/>
          </p:cNvGrpSpPr>
          <p:nvPr/>
        </p:nvGrpSpPr>
        <p:grpSpPr bwMode="auto">
          <a:xfrm>
            <a:off x="3800475" y="1019175"/>
            <a:ext cx="608013" cy="1484313"/>
            <a:chOff x="1046783" y="2062413"/>
            <a:chExt cx="455108" cy="1113104"/>
          </a:xfrm>
        </p:grpSpPr>
        <p:grpSp>
          <p:nvGrpSpPr>
            <p:cNvPr id="106647" name="Group 183">
              <a:extLst>
                <a:ext uri="{FF2B5EF4-FFF2-40B4-BE49-F238E27FC236}">
                  <a16:creationId xmlns:a16="http://schemas.microsoft.com/office/drawing/2014/main" id="{811B5782-43F8-BD42-A29F-752C28D32FF3}"/>
                </a:ext>
              </a:extLst>
            </p:cNvPr>
            <p:cNvGrpSpPr>
              <a:grpSpLocks/>
            </p:cNvGrpSpPr>
            <p:nvPr/>
          </p:nvGrpSpPr>
          <p:grpSpPr bwMode="auto">
            <a:xfrm>
              <a:off x="1072446" y="2193383"/>
              <a:ext cx="429445" cy="982134"/>
              <a:chOff x="1072446" y="2193383"/>
              <a:chExt cx="429445" cy="982134"/>
            </a:xfrm>
          </p:grpSpPr>
          <p:grpSp>
            <p:nvGrpSpPr>
              <p:cNvPr id="106649" name="Group 185">
                <a:extLst>
                  <a:ext uri="{FF2B5EF4-FFF2-40B4-BE49-F238E27FC236}">
                    <a16:creationId xmlns:a16="http://schemas.microsoft.com/office/drawing/2014/main" id="{FA75A105-AD36-B64A-B499-F7BC8024FDDD}"/>
                  </a:ext>
                </a:extLst>
              </p:cNvPr>
              <p:cNvGrpSpPr>
                <a:grpSpLocks/>
              </p:cNvGrpSpPr>
              <p:nvPr/>
            </p:nvGrpSpPr>
            <p:grpSpPr bwMode="auto">
              <a:xfrm>
                <a:off x="1152243" y="2193383"/>
                <a:ext cx="274320" cy="982134"/>
                <a:chOff x="2692399" y="2184397"/>
                <a:chExt cx="274320" cy="982134"/>
              </a:xfrm>
            </p:grpSpPr>
            <p:sp>
              <p:nvSpPr>
                <p:cNvPr id="188" name="Oval 187">
                  <a:extLst>
                    <a:ext uri="{FF2B5EF4-FFF2-40B4-BE49-F238E27FC236}">
                      <a16:creationId xmlns:a16="http://schemas.microsoft.com/office/drawing/2014/main" id="{F5B12812-B333-E24B-92FB-36814595DB19}"/>
                    </a:ext>
                  </a:extLst>
                </p:cNvPr>
                <p:cNvSpPr/>
                <p:nvPr/>
              </p:nvSpPr>
              <p:spPr bwMode="auto">
                <a:xfrm>
                  <a:off x="2692695" y="2184381"/>
                  <a:ext cx="274490"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7F950A65-7364-B540-8DE9-A7151AA95B53}"/>
                    </a:ext>
                  </a:extLst>
                </p:cNvPr>
                <p:cNvSpPr/>
                <p:nvPr/>
              </p:nvSpPr>
              <p:spPr bwMode="auto">
                <a:xfrm>
                  <a:off x="2711708" y="2540336"/>
                  <a:ext cx="236465"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7" name="TextBox 186">
                <a:extLst>
                  <a:ext uri="{FF2B5EF4-FFF2-40B4-BE49-F238E27FC236}">
                    <a16:creationId xmlns:a16="http://schemas.microsoft.com/office/drawing/2014/main" id="{F75EA16D-1563-1942-8AD6-0DDF4D3DFEE1}"/>
                  </a:ext>
                </a:extLst>
              </p:cNvPr>
              <p:cNvSpPr txBox="1"/>
              <p:nvPr/>
            </p:nvSpPr>
            <p:spPr>
              <a:xfrm>
                <a:off x="1072925" y="2673132"/>
                <a:ext cx="428966"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85" name="Picture 184">
              <a:extLst>
                <a:ext uri="{FF2B5EF4-FFF2-40B4-BE49-F238E27FC236}">
                  <a16:creationId xmlns:a16="http://schemas.microsoft.com/office/drawing/2014/main" id="{08FA84C3-B1D4-D148-8D18-45E5182EEA76}"/>
                </a:ext>
              </a:extLst>
            </p:cNvPr>
            <p:cNvPicPr>
              <a:picLocks noChangeAspect="1"/>
            </p:cNvPicPr>
            <p:nvPr/>
          </p:nvPicPr>
          <p:blipFill>
            <a:blip r:embed="rId4">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06500" name="Group 192">
            <a:extLst>
              <a:ext uri="{FF2B5EF4-FFF2-40B4-BE49-F238E27FC236}">
                <a16:creationId xmlns:a16="http://schemas.microsoft.com/office/drawing/2014/main" id="{957463D1-13E2-E943-A007-B79138937D9E}"/>
              </a:ext>
            </a:extLst>
          </p:cNvPr>
          <p:cNvGrpSpPr>
            <a:grpSpLocks/>
          </p:cNvGrpSpPr>
          <p:nvPr/>
        </p:nvGrpSpPr>
        <p:grpSpPr bwMode="auto">
          <a:xfrm>
            <a:off x="5146675" y="1193800"/>
            <a:ext cx="620713" cy="1309688"/>
            <a:chOff x="2369299" y="2282762"/>
            <a:chExt cx="465970" cy="982134"/>
          </a:xfrm>
        </p:grpSpPr>
        <p:grpSp>
          <p:nvGrpSpPr>
            <p:cNvPr id="106639" name="Group 193">
              <a:extLst>
                <a:ext uri="{FF2B5EF4-FFF2-40B4-BE49-F238E27FC236}">
                  <a16:creationId xmlns:a16="http://schemas.microsoft.com/office/drawing/2014/main" id="{1AEF1AE1-EAFF-524B-8A11-A6EF2A2F3AFA}"/>
                </a:ext>
              </a:extLst>
            </p:cNvPr>
            <p:cNvGrpSpPr>
              <a:grpSpLocks/>
            </p:cNvGrpSpPr>
            <p:nvPr/>
          </p:nvGrpSpPr>
          <p:grpSpPr bwMode="auto">
            <a:xfrm>
              <a:off x="2460869" y="2282762"/>
              <a:ext cx="374400" cy="982134"/>
              <a:chOff x="587671" y="2548983"/>
              <a:chExt cx="374400" cy="982134"/>
            </a:xfrm>
          </p:grpSpPr>
          <p:grpSp>
            <p:nvGrpSpPr>
              <p:cNvPr id="106641" name="Group 195">
                <a:extLst>
                  <a:ext uri="{FF2B5EF4-FFF2-40B4-BE49-F238E27FC236}">
                    <a16:creationId xmlns:a16="http://schemas.microsoft.com/office/drawing/2014/main" id="{73838EF2-7D0C-794E-8731-0E24A5863B92}"/>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9BA6FC83-CBAA-7141-81C4-ADAC56207913}"/>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042957AC-CA0A-B441-B7C3-CA64D2CB43A2}"/>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197" name="Picture 196">
                <a:extLst>
                  <a:ext uri="{FF2B5EF4-FFF2-40B4-BE49-F238E27FC236}">
                    <a16:creationId xmlns:a16="http://schemas.microsoft.com/office/drawing/2014/main" id="{6669E2A6-A37C-FC4B-9E4B-30E35FB5009B}"/>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A0D0038-40B6-044A-9854-98B2AF91E21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 name="Rounded Rectangle 198">
                <a:extLst>
                  <a:ext uri="{FF2B5EF4-FFF2-40B4-BE49-F238E27FC236}">
                    <a16:creationId xmlns:a16="http://schemas.microsoft.com/office/drawing/2014/main" id="{5321228F-26C6-1947-A473-2FDCF1AEE20C}"/>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95" name="TextBox 194">
              <a:extLst>
                <a:ext uri="{FF2B5EF4-FFF2-40B4-BE49-F238E27FC236}">
                  <a16:creationId xmlns:a16="http://schemas.microsoft.com/office/drawing/2014/main" id="{9064BB65-2F6F-B04C-B2FC-E41E4781C3B4}"/>
                </a:ext>
              </a:extLst>
            </p:cNvPr>
            <p:cNvSpPr txBox="1"/>
            <p:nvPr/>
          </p:nvSpPr>
          <p:spPr>
            <a:xfrm>
              <a:off x="2369299" y="2750615"/>
              <a:ext cx="43975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1" name="Group 201">
            <a:extLst>
              <a:ext uri="{FF2B5EF4-FFF2-40B4-BE49-F238E27FC236}">
                <a16:creationId xmlns:a16="http://schemas.microsoft.com/office/drawing/2014/main" id="{D44C447F-A41F-6746-90CF-FA01D41EB1DF}"/>
              </a:ext>
            </a:extLst>
          </p:cNvPr>
          <p:cNvGrpSpPr>
            <a:grpSpLocks/>
          </p:cNvGrpSpPr>
          <p:nvPr/>
        </p:nvGrpSpPr>
        <p:grpSpPr bwMode="auto">
          <a:xfrm>
            <a:off x="6443663" y="1135063"/>
            <a:ext cx="587375" cy="1368425"/>
            <a:chOff x="1351526" y="1571676"/>
            <a:chExt cx="440075" cy="1026234"/>
          </a:xfrm>
        </p:grpSpPr>
        <p:grpSp>
          <p:nvGrpSpPr>
            <p:cNvPr id="106630" name="Group 202">
              <a:extLst>
                <a:ext uri="{FF2B5EF4-FFF2-40B4-BE49-F238E27FC236}">
                  <a16:creationId xmlns:a16="http://schemas.microsoft.com/office/drawing/2014/main" id="{FCB7CD14-47E3-8E44-AA13-2D5C2A393E6C}"/>
                </a:ext>
              </a:extLst>
            </p:cNvPr>
            <p:cNvGrpSpPr>
              <a:grpSpLocks/>
            </p:cNvGrpSpPr>
            <p:nvPr/>
          </p:nvGrpSpPr>
          <p:grpSpPr bwMode="auto">
            <a:xfrm>
              <a:off x="1414123" y="1571676"/>
              <a:ext cx="353568" cy="1026234"/>
              <a:chOff x="1414123" y="1571676"/>
              <a:chExt cx="353568" cy="1026234"/>
            </a:xfrm>
          </p:grpSpPr>
          <p:grpSp>
            <p:nvGrpSpPr>
              <p:cNvPr id="106632" name="Group 205">
                <a:extLst>
                  <a:ext uri="{FF2B5EF4-FFF2-40B4-BE49-F238E27FC236}">
                    <a16:creationId xmlns:a16="http://schemas.microsoft.com/office/drawing/2014/main" id="{C36E0CC3-9EA9-4A4D-B9B9-825D65622BDE}"/>
                  </a:ext>
                </a:extLst>
              </p:cNvPr>
              <p:cNvGrpSpPr>
                <a:grpSpLocks/>
              </p:cNvGrpSpPr>
              <p:nvPr/>
            </p:nvGrpSpPr>
            <p:grpSpPr bwMode="auto">
              <a:xfrm>
                <a:off x="1446433" y="1615776"/>
                <a:ext cx="274320" cy="982134"/>
                <a:chOff x="2692399" y="2184397"/>
                <a:chExt cx="274320" cy="982134"/>
              </a:xfrm>
            </p:grpSpPr>
            <p:sp>
              <p:nvSpPr>
                <p:cNvPr id="214" name="Oval 213">
                  <a:extLst>
                    <a:ext uri="{FF2B5EF4-FFF2-40B4-BE49-F238E27FC236}">
                      <a16:creationId xmlns:a16="http://schemas.microsoft.com/office/drawing/2014/main" id="{18558D12-C96D-1849-909A-D13F583EC683}"/>
                    </a:ext>
                  </a:extLst>
                </p:cNvPr>
                <p:cNvSpPr/>
                <p:nvPr/>
              </p:nvSpPr>
              <p:spPr bwMode="auto">
                <a:xfrm>
                  <a:off x="2692643"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 name="Rectangle 214">
                  <a:extLst>
                    <a:ext uri="{FF2B5EF4-FFF2-40B4-BE49-F238E27FC236}">
                      <a16:creationId xmlns:a16="http://schemas.microsoft.com/office/drawing/2014/main" id="{21BB818D-65BD-5A45-BA48-0F74F8A8D2B0}"/>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7" name="Teardrop 206">
                <a:extLst>
                  <a:ext uri="{FF2B5EF4-FFF2-40B4-BE49-F238E27FC236}">
                    <a16:creationId xmlns:a16="http://schemas.microsoft.com/office/drawing/2014/main" id="{081D22B9-F0E6-684F-BD0C-CAEB6521499C}"/>
                  </a:ext>
                </a:extLst>
              </p:cNvPr>
              <p:cNvSpPr/>
              <p:nvPr/>
            </p:nvSpPr>
            <p:spPr bwMode="auto">
              <a:xfrm>
                <a:off x="1414564"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 name="Teardrop 207">
                <a:extLst>
                  <a:ext uri="{FF2B5EF4-FFF2-40B4-BE49-F238E27FC236}">
                    <a16:creationId xmlns:a16="http://schemas.microsoft.com/office/drawing/2014/main" id="{3CA5950F-164A-4B4F-A8E9-25E73AFAF2A1}"/>
                  </a:ext>
                </a:extLst>
              </p:cNvPr>
              <p:cNvSpPr/>
              <p:nvPr/>
            </p:nvSpPr>
            <p:spPr bwMode="auto">
              <a:xfrm rot="16200000">
                <a:off x="1601832"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 name="Rounded Rectangle 208">
                <a:extLst>
                  <a:ext uri="{FF2B5EF4-FFF2-40B4-BE49-F238E27FC236}">
                    <a16:creationId xmlns:a16="http://schemas.microsoft.com/office/drawing/2014/main" id="{FAAF9165-EE21-7042-9F65-3DE64918D3E5}"/>
                  </a:ext>
                </a:extLst>
              </p:cNvPr>
              <p:cNvSpPr/>
              <p:nvPr/>
            </p:nvSpPr>
            <p:spPr bwMode="auto">
              <a:xfrm>
                <a:off x="1597730"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 name="Rounded Rectangle 209">
                <a:extLst>
                  <a:ext uri="{FF2B5EF4-FFF2-40B4-BE49-F238E27FC236}">
                    <a16:creationId xmlns:a16="http://schemas.microsoft.com/office/drawing/2014/main" id="{88D88914-58C1-7543-A806-11936A7D09CC}"/>
                  </a:ext>
                </a:extLst>
              </p:cNvPr>
              <p:cNvSpPr/>
              <p:nvPr/>
            </p:nvSpPr>
            <p:spPr bwMode="auto">
              <a:xfrm>
                <a:off x="1475223"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4" name="TextBox 203">
              <a:extLst>
                <a:ext uri="{FF2B5EF4-FFF2-40B4-BE49-F238E27FC236}">
                  <a16:creationId xmlns:a16="http://schemas.microsoft.com/office/drawing/2014/main" id="{0B1353B0-6A03-6A42-9CF3-4DBAB7519DB1}"/>
                </a:ext>
              </a:extLst>
            </p:cNvPr>
            <p:cNvSpPr txBox="1"/>
            <p:nvPr/>
          </p:nvSpPr>
          <p:spPr>
            <a:xfrm>
              <a:off x="1351526" y="2116937"/>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02" name="Group 215">
            <a:extLst>
              <a:ext uri="{FF2B5EF4-FFF2-40B4-BE49-F238E27FC236}">
                <a16:creationId xmlns:a16="http://schemas.microsoft.com/office/drawing/2014/main" id="{2BBD5530-D706-C449-90F8-D301FA7C185C}"/>
              </a:ext>
            </a:extLst>
          </p:cNvPr>
          <p:cNvGrpSpPr>
            <a:grpSpLocks/>
          </p:cNvGrpSpPr>
          <p:nvPr/>
        </p:nvGrpSpPr>
        <p:grpSpPr bwMode="auto">
          <a:xfrm>
            <a:off x="7761288" y="1193800"/>
            <a:ext cx="585787" cy="1309688"/>
            <a:chOff x="1735907" y="2460562"/>
            <a:chExt cx="440075" cy="982134"/>
          </a:xfrm>
        </p:grpSpPr>
        <p:grpSp>
          <p:nvGrpSpPr>
            <p:cNvPr id="106613" name="Group 216">
              <a:extLst>
                <a:ext uri="{FF2B5EF4-FFF2-40B4-BE49-F238E27FC236}">
                  <a16:creationId xmlns:a16="http://schemas.microsoft.com/office/drawing/2014/main" id="{E0A11A8A-D4D7-E846-9226-948FAFB36D21}"/>
                </a:ext>
              </a:extLst>
            </p:cNvPr>
            <p:cNvGrpSpPr>
              <a:grpSpLocks/>
            </p:cNvGrpSpPr>
            <p:nvPr/>
          </p:nvGrpSpPr>
          <p:grpSpPr bwMode="auto">
            <a:xfrm>
              <a:off x="1826164" y="2460562"/>
              <a:ext cx="274320" cy="982134"/>
              <a:chOff x="2368178" y="2124654"/>
              <a:chExt cx="274320" cy="982134"/>
            </a:xfrm>
          </p:grpSpPr>
          <p:grpSp>
            <p:nvGrpSpPr>
              <p:cNvPr id="106615" name="Group 218">
                <a:extLst>
                  <a:ext uri="{FF2B5EF4-FFF2-40B4-BE49-F238E27FC236}">
                    <a16:creationId xmlns:a16="http://schemas.microsoft.com/office/drawing/2014/main" id="{D1531521-F8D0-F44B-B0D2-B8E595DDD5BD}"/>
                  </a:ext>
                </a:extLst>
              </p:cNvPr>
              <p:cNvGrpSpPr>
                <a:grpSpLocks/>
              </p:cNvGrpSpPr>
              <p:nvPr/>
            </p:nvGrpSpPr>
            <p:grpSpPr bwMode="auto">
              <a:xfrm>
                <a:off x="2368178" y="2124654"/>
                <a:ext cx="274320" cy="982134"/>
                <a:chOff x="2692399" y="2184397"/>
                <a:chExt cx="274320" cy="982134"/>
              </a:xfrm>
            </p:grpSpPr>
            <p:sp>
              <p:nvSpPr>
                <p:cNvPr id="267" name="Oval 266">
                  <a:extLst>
                    <a:ext uri="{FF2B5EF4-FFF2-40B4-BE49-F238E27FC236}">
                      <a16:creationId xmlns:a16="http://schemas.microsoft.com/office/drawing/2014/main" id="{7BBB0E96-2F41-A848-856D-3D343AD6AE29}"/>
                    </a:ext>
                  </a:extLst>
                </p:cNvPr>
                <p:cNvSpPr/>
                <p:nvPr/>
              </p:nvSpPr>
              <p:spPr bwMode="auto">
                <a:xfrm>
                  <a:off x="2692781"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8" name="Rectangle 267">
                  <a:extLst>
                    <a:ext uri="{FF2B5EF4-FFF2-40B4-BE49-F238E27FC236}">
                      <a16:creationId xmlns:a16="http://schemas.microsoft.com/office/drawing/2014/main" id="{E1BD01D6-5D49-5249-9CC6-156F07A363DE}"/>
                    </a:ext>
                  </a:extLst>
                </p:cNvPr>
                <p:cNvSpPr/>
                <p:nvPr/>
              </p:nvSpPr>
              <p:spPr bwMode="auto">
                <a:xfrm>
                  <a:off x="2711863"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616" name="Group 219">
                <a:extLst>
                  <a:ext uri="{FF2B5EF4-FFF2-40B4-BE49-F238E27FC236}">
                    <a16:creationId xmlns:a16="http://schemas.microsoft.com/office/drawing/2014/main" id="{6E42D195-4FF4-4049-899F-B57248FF6BA4}"/>
                  </a:ext>
                </a:extLst>
              </p:cNvPr>
              <p:cNvGrpSpPr>
                <a:grpSpLocks/>
              </p:cNvGrpSpPr>
              <p:nvPr/>
            </p:nvGrpSpPr>
            <p:grpSpPr bwMode="auto">
              <a:xfrm>
                <a:off x="2368178" y="2240639"/>
                <a:ext cx="274320" cy="113533"/>
                <a:chOff x="1237102" y="1657048"/>
                <a:chExt cx="1598445" cy="433900"/>
              </a:xfrm>
            </p:grpSpPr>
            <p:grpSp>
              <p:nvGrpSpPr>
                <p:cNvPr id="106617" name="Group 220">
                  <a:extLst>
                    <a:ext uri="{FF2B5EF4-FFF2-40B4-BE49-F238E27FC236}">
                      <a16:creationId xmlns:a16="http://schemas.microsoft.com/office/drawing/2014/main" id="{17ECDF02-C77A-264D-9E20-CA1FD48FF992}"/>
                    </a:ext>
                  </a:extLst>
                </p:cNvPr>
                <p:cNvGrpSpPr>
                  <a:grpSpLocks/>
                </p:cNvGrpSpPr>
                <p:nvPr/>
              </p:nvGrpSpPr>
              <p:grpSpPr bwMode="auto">
                <a:xfrm>
                  <a:off x="1517980" y="1688757"/>
                  <a:ext cx="1070783" cy="402191"/>
                  <a:chOff x="1517980" y="1688757"/>
                  <a:chExt cx="1070783" cy="402191"/>
                </a:xfrm>
              </p:grpSpPr>
              <p:sp>
                <p:nvSpPr>
                  <p:cNvPr id="261" name="Oval 260">
                    <a:extLst>
                      <a:ext uri="{FF2B5EF4-FFF2-40B4-BE49-F238E27FC236}">
                        <a16:creationId xmlns:a16="http://schemas.microsoft.com/office/drawing/2014/main" id="{B68B781C-1498-F249-A2D5-1BC74A8A8873}"/>
                      </a:ext>
                    </a:extLst>
                  </p:cNvPr>
                  <p:cNvSpPr/>
                  <p:nvPr/>
                </p:nvSpPr>
                <p:spPr bwMode="auto">
                  <a:xfrm>
                    <a:off x="1579839" y="1686949"/>
                    <a:ext cx="952056"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B8AEF3-E0C7-C84A-B40C-20D7FF2DE312}"/>
                      </a:ext>
                    </a:extLst>
                  </p:cNvPr>
                  <p:cNvSpPr/>
                  <p:nvPr/>
                </p:nvSpPr>
                <p:spPr bwMode="auto">
                  <a:xfrm>
                    <a:off x="2399856" y="1686949"/>
                    <a:ext cx="18763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3" name="Rectangle 262">
                    <a:extLst>
                      <a:ext uri="{FF2B5EF4-FFF2-40B4-BE49-F238E27FC236}">
                        <a16:creationId xmlns:a16="http://schemas.microsoft.com/office/drawing/2014/main" id="{6CB159CE-E4F9-E84A-A8C4-1237E3A73DA2}"/>
                      </a:ext>
                    </a:extLst>
                  </p:cNvPr>
                  <p:cNvSpPr/>
                  <p:nvPr/>
                </p:nvSpPr>
                <p:spPr bwMode="auto">
                  <a:xfrm>
                    <a:off x="1517297" y="1696048"/>
                    <a:ext cx="1876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25" name="Straight Connector 263">
                    <a:extLst>
                      <a:ext uri="{FF2B5EF4-FFF2-40B4-BE49-F238E27FC236}">
                        <a16:creationId xmlns:a16="http://schemas.microsoft.com/office/drawing/2014/main" id="{11A6542E-C7FC-BF43-AC18-E2C27E26CFD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26" name="Straight Connector 264">
                    <a:extLst>
                      <a:ext uri="{FF2B5EF4-FFF2-40B4-BE49-F238E27FC236}">
                        <a16:creationId xmlns:a16="http://schemas.microsoft.com/office/drawing/2014/main" id="{2DF150F6-37EA-6F48-99A4-064893FFC9B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27" name="Straight Connector 265">
                    <a:extLst>
                      <a:ext uri="{FF2B5EF4-FFF2-40B4-BE49-F238E27FC236}">
                        <a16:creationId xmlns:a16="http://schemas.microsoft.com/office/drawing/2014/main" id="{F0AA243A-C591-4845-8C47-BB5D0EADE85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2" name="Straight Connector 221">
                  <a:extLst>
                    <a:ext uri="{FF2B5EF4-FFF2-40B4-BE49-F238E27FC236}">
                      <a16:creationId xmlns:a16="http://schemas.microsoft.com/office/drawing/2014/main" id="{366588E3-1970-9942-9A52-87068A67471F}"/>
                    </a:ext>
                  </a:extLst>
                </p:cNvPr>
                <p:cNvCxnSpPr/>
                <p:nvPr/>
              </p:nvCxnSpPr>
              <p:spPr bwMode="auto">
                <a:xfrm flipV="1">
                  <a:off x="2330364" y="1686949"/>
                  <a:ext cx="507301"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75B4AB16-D482-5448-AAE6-63BFC44ECDE4}"/>
                    </a:ext>
                  </a:extLst>
                </p:cNvPr>
                <p:cNvCxnSpPr/>
                <p:nvPr/>
              </p:nvCxnSpPr>
              <p:spPr bwMode="auto">
                <a:xfrm flipV="1">
                  <a:off x="2351214" y="1750644"/>
                  <a:ext cx="486451"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8B3E8FDE-4EBC-7542-B5BA-8D24AFC50A70}"/>
                    </a:ext>
                  </a:extLst>
                </p:cNvPr>
                <p:cNvCxnSpPr/>
                <p:nvPr/>
              </p:nvCxnSpPr>
              <p:spPr bwMode="auto">
                <a:xfrm flipH="1" flipV="1">
                  <a:off x="1239326" y="1655102"/>
                  <a:ext cx="528147"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FBED8DCA-CC08-FE44-A37E-C83D6D787288}"/>
                    </a:ext>
                  </a:extLst>
                </p:cNvPr>
                <p:cNvCxnSpPr/>
                <p:nvPr/>
              </p:nvCxnSpPr>
              <p:spPr bwMode="auto">
                <a:xfrm flipH="1" flipV="1">
                  <a:off x="1239326" y="1750644"/>
                  <a:ext cx="53509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a:extLst>
                <a:ext uri="{FF2B5EF4-FFF2-40B4-BE49-F238E27FC236}">
                  <a16:creationId xmlns:a16="http://schemas.microsoft.com/office/drawing/2014/main" id="{8728FDF4-DFF2-9F46-809B-71CE0F4DD6ED}"/>
                </a:ext>
              </a:extLst>
            </p:cNvPr>
            <p:cNvSpPr txBox="1"/>
            <p:nvPr/>
          </p:nvSpPr>
          <p:spPr>
            <a:xfrm>
              <a:off x="1735907" y="2945082"/>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03" name="Group 268">
            <a:extLst>
              <a:ext uri="{FF2B5EF4-FFF2-40B4-BE49-F238E27FC236}">
                <a16:creationId xmlns:a16="http://schemas.microsoft.com/office/drawing/2014/main" id="{54E4FEA1-CEDF-EF4F-9B62-D20594E18C79}"/>
              </a:ext>
            </a:extLst>
          </p:cNvPr>
          <p:cNvGrpSpPr>
            <a:grpSpLocks/>
          </p:cNvGrpSpPr>
          <p:nvPr/>
        </p:nvGrpSpPr>
        <p:grpSpPr bwMode="auto">
          <a:xfrm>
            <a:off x="9012238" y="1193800"/>
            <a:ext cx="585787" cy="1309688"/>
            <a:chOff x="504793" y="2548983"/>
            <a:chExt cx="440075" cy="982134"/>
          </a:xfrm>
        </p:grpSpPr>
        <p:grpSp>
          <p:nvGrpSpPr>
            <p:cNvPr id="106607" name="Group 270">
              <a:extLst>
                <a:ext uri="{FF2B5EF4-FFF2-40B4-BE49-F238E27FC236}">
                  <a16:creationId xmlns:a16="http://schemas.microsoft.com/office/drawing/2014/main" id="{2CE5B37C-DB2A-2747-A776-48E1E50CA162}"/>
                </a:ext>
              </a:extLst>
            </p:cNvPr>
            <p:cNvGrpSpPr>
              <a:grpSpLocks/>
            </p:cNvGrpSpPr>
            <p:nvPr/>
          </p:nvGrpSpPr>
          <p:grpSpPr bwMode="auto">
            <a:xfrm>
              <a:off x="504793" y="2548983"/>
              <a:ext cx="440075" cy="982134"/>
              <a:chOff x="504793" y="2548983"/>
              <a:chExt cx="440075" cy="982134"/>
            </a:xfrm>
          </p:grpSpPr>
          <p:grpSp>
            <p:nvGrpSpPr>
              <p:cNvPr id="106609" name="Group 295">
                <a:extLst>
                  <a:ext uri="{FF2B5EF4-FFF2-40B4-BE49-F238E27FC236}">
                    <a16:creationId xmlns:a16="http://schemas.microsoft.com/office/drawing/2014/main" id="{5AF72B2C-014F-B343-B60C-5FA95CED96B0}"/>
                  </a:ext>
                </a:extLst>
              </p:cNvPr>
              <p:cNvGrpSpPr>
                <a:grpSpLocks/>
              </p:cNvGrpSpPr>
              <p:nvPr/>
            </p:nvGrpSpPr>
            <p:grpSpPr bwMode="auto">
              <a:xfrm>
                <a:off x="587671" y="2548983"/>
                <a:ext cx="274320" cy="982134"/>
                <a:chOff x="2692399" y="2184397"/>
                <a:chExt cx="274320" cy="982134"/>
              </a:xfrm>
            </p:grpSpPr>
            <p:sp>
              <p:nvSpPr>
                <p:cNvPr id="304" name="Oval 303">
                  <a:extLst>
                    <a:ext uri="{FF2B5EF4-FFF2-40B4-BE49-F238E27FC236}">
                      <a16:creationId xmlns:a16="http://schemas.microsoft.com/office/drawing/2014/main" id="{0B871BE3-18F9-1141-AB9A-E4C41DB8EB63}"/>
                    </a:ext>
                  </a:extLst>
                </p:cNvPr>
                <p:cNvSpPr/>
                <p:nvPr/>
              </p:nvSpPr>
              <p:spPr bwMode="auto">
                <a:xfrm>
                  <a:off x="2691811" y="2184397"/>
                  <a:ext cx="27549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B9D647BF-A9F3-A043-B721-CE957A23E380}"/>
                    </a:ext>
                  </a:extLst>
                </p:cNvPr>
                <p:cNvSpPr/>
                <p:nvPr/>
              </p:nvSpPr>
              <p:spPr bwMode="auto">
                <a:xfrm>
                  <a:off x="2710893" y="2540346"/>
                  <a:ext cx="237331"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7" name="TextBox 296">
                <a:extLst>
                  <a:ext uri="{FF2B5EF4-FFF2-40B4-BE49-F238E27FC236}">
                    <a16:creationId xmlns:a16="http://schemas.microsoft.com/office/drawing/2014/main" id="{3173EC17-FF76-8244-B546-45E523AC477B}"/>
                  </a:ext>
                </a:extLst>
              </p:cNvPr>
              <p:cNvSpPr txBox="1"/>
              <p:nvPr/>
            </p:nvSpPr>
            <p:spPr>
              <a:xfrm>
                <a:off x="504793" y="3025169"/>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72" name="Picture 271">
              <a:extLst>
                <a:ext uri="{FF2B5EF4-FFF2-40B4-BE49-F238E27FC236}">
                  <a16:creationId xmlns:a16="http://schemas.microsoft.com/office/drawing/2014/main" id="{EB6EE6F5-97C6-2A47-A9F1-1384E4C1BF6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06504" name="Group 306">
            <a:extLst>
              <a:ext uri="{FF2B5EF4-FFF2-40B4-BE49-F238E27FC236}">
                <a16:creationId xmlns:a16="http://schemas.microsoft.com/office/drawing/2014/main" id="{1A7D560F-4AF5-0C46-99CE-AF815E194043}"/>
              </a:ext>
            </a:extLst>
          </p:cNvPr>
          <p:cNvGrpSpPr>
            <a:grpSpLocks/>
          </p:cNvGrpSpPr>
          <p:nvPr/>
        </p:nvGrpSpPr>
        <p:grpSpPr bwMode="auto">
          <a:xfrm>
            <a:off x="10318750" y="1193800"/>
            <a:ext cx="619125" cy="1309688"/>
            <a:chOff x="574479" y="1141172"/>
            <a:chExt cx="464618" cy="982134"/>
          </a:xfrm>
        </p:grpSpPr>
        <p:grpSp>
          <p:nvGrpSpPr>
            <p:cNvPr id="106591" name="Group 323">
              <a:extLst>
                <a:ext uri="{FF2B5EF4-FFF2-40B4-BE49-F238E27FC236}">
                  <a16:creationId xmlns:a16="http://schemas.microsoft.com/office/drawing/2014/main" id="{134DC9A2-8A43-4140-B621-AF29FC8CCD51}"/>
                </a:ext>
              </a:extLst>
            </p:cNvPr>
            <p:cNvGrpSpPr>
              <a:grpSpLocks/>
            </p:cNvGrpSpPr>
            <p:nvPr/>
          </p:nvGrpSpPr>
          <p:grpSpPr bwMode="auto">
            <a:xfrm>
              <a:off x="659847" y="1141172"/>
              <a:ext cx="274320" cy="982134"/>
              <a:chOff x="2692399" y="2184397"/>
              <a:chExt cx="274320" cy="982134"/>
            </a:xfrm>
          </p:grpSpPr>
          <p:sp>
            <p:nvSpPr>
              <p:cNvPr id="340" name="Oval 339">
                <a:extLst>
                  <a:ext uri="{FF2B5EF4-FFF2-40B4-BE49-F238E27FC236}">
                    <a16:creationId xmlns:a16="http://schemas.microsoft.com/office/drawing/2014/main" id="{A1971780-4D99-0B4A-9F2F-2900F6175BAD}"/>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1" name="Rectangle 340">
                <a:extLst>
                  <a:ext uri="{FF2B5EF4-FFF2-40B4-BE49-F238E27FC236}">
                    <a16:creationId xmlns:a16="http://schemas.microsoft.com/office/drawing/2014/main" id="{CA36FC99-88DC-7B4D-9F63-85FEE2F2274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92" name="Group 324">
              <a:extLst>
                <a:ext uri="{FF2B5EF4-FFF2-40B4-BE49-F238E27FC236}">
                  <a16:creationId xmlns:a16="http://schemas.microsoft.com/office/drawing/2014/main" id="{FB7A24D1-7AE0-CD48-BC07-CBCD4A9A56AD}"/>
                </a:ext>
              </a:extLst>
            </p:cNvPr>
            <p:cNvGrpSpPr>
              <a:grpSpLocks/>
            </p:cNvGrpSpPr>
            <p:nvPr/>
          </p:nvGrpSpPr>
          <p:grpSpPr bwMode="auto">
            <a:xfrm>
              <a:off x="708050" y="1265454"/>
              <a:ext cx="183764" cy="105236"/>
              <a:chOff x="1517980" y="1688757"/>
              <a:chExt cx="1070783" cy="402191"/>
            </a:xfrm>
          </p:grpSpPr>
          <p:sp>
            <p:nvSpPr>
              <p:cNvPr id="334" name="Oval 333">
                <a:extLst>
                  <a:ext uri="{FF2B5EF4-FFF2-40B4-BE49-F238E27FC236}">
                    <a16:creationId xmlns:a16="http://schemas.microsoft.com/office/drawing/2014/main" id="{F8DB189A-916A-894D-8BD9-23AA5209362A}"/>
                  </a:ext>
                </a:extLst>
              </p:cNvPr>
              <p:cNvSpPr/>
              <p:nvPr/>
            </p:nvSpPr>
            <p:spPr bwMode="auto">
              <a:xfrm>
                <a:off x="1579628" y="1686946"/>
                <a:ext cx="951025"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ectangle 334">
                <a:extLst>
                  <a:ext uri="{FF2B5EF4-FFF2-40B4-BE49-F238E27FC236}">
                    <a16:creationId xmlns:a16="http://schemas.microsoft.com/office/drawing/2014/main" id="{8E7B5D0C-5611-C146-A045-5B98227A7C13}"/>
                  </a:ext>
                </a:extLst>
              </p:cNvPr>
              <p:cNvSpPr/>
              <p:nvPr/>
            </p:nvSpPr>
            <p:spPr bwMode="auto">
              <a:xfrm>
                <a:off x="2398761" y="1686946"/>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D09D3C03-7103-2C42-B66E-F8DEED4DCE82}"/>
                  </a:ext>
                </a:extLst>
              </p:cNvPr>
              <p:cNvSpPr/>
              <p:nvPr/>
            </p:nvSpPr>
            <p:spPr bwMode="auto">
              <a:xfrm>
                <a:off x="1517149" y="1696045"/>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02" name="Straight Connector 336">
                <a:extLst>
                  <a:ext uri="{FF2B5EF4-FFF2-40B4-BE49-F238E27FC236}">
                    <a16:creationId xmlns:a16="http://schemas.microsoft.com/office/drawing/2014/main" id="{14C185FD-FE1E-DB47-9547-FF968589A1E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03" name="Straight Connector 337">
                <a:extLst>
                  <a:ext uri="{FF2B5EF4-FFF2-40B4-BE49-F238E27FC236}">
                    <a16:creationId xmlns:a16="http://schemas.microsoft.com/office/drawing/2014/main" id="{E60C7E12-F7F9-6E43-896D-D03370C096F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04" name="Straight Connector 338">
                <a:extLst>
                  <a:ext uri="{FF2B5EF4-FFF2-40B4-BE49-F238E27FC236}">
                    <a16:creationId xmlns:a16="http://schemas.microsoft.com/office/drawing/2014/main" id="{B09E03D3-D6B2-0748-B3A7-EBAA2DBBD80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26" name="Straight Connector 325">
              <a:extLst>
                <a:ext uri="{FF2B5EF4-FFF2-40B4-BE49-F238E27FC236}">
                  <a16:creationId xmlns:a16="http://schemas.microsoft.com/office/drawing/2014/main" id="{84026ABC-85DA-7A46-8C1B-C95ED7A2EA0F}"/>
                </a:ext>
              </a:extLst>
            </p:cNvPr>
            <p:cNvCxnSpPr/>
            <p:nvPr/>
          </p:nvCxnSpPr>
          <p:spPr bwMode="auto">
            <a:xfrm flipV="1">
              <a:off x="847294"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a:extLst>
                <a:ext uri="{FF2B5EF4-FFF2-40B4-BE49-F238E27FC236}">
                  <a16:creationId xmlns:a16="http://schemas.microsoft.com/office/drawing/2014/main" id="{BD455AEF-9155-D348-B310-F72D5DA3B0AB}"/>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a:extLst>
                <a:ext uri="{FF2B5EF4-FFF2-40B4-BE49-F238E27FC236}">
                  <a16:creationId xmlns:a16="http://schemas.microsoft.com/office/drawing/2014/main" id="{CB519A5C-7195-0641-A125-45881F6E3508}"/>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89BEF8A8-38D7-834C-8A1B-D980DFBE3B9F}"/>
                </a:ext>
              </a:extLst>
            </p:cNvPr>
            <p:cNvCxnSpPr/>
            <p:nvPr/>
          </p:nvCxnSpPr>
          <p:spPr bwMode="auto">
            <a:xfrm flipH="1" flipV="1">
              <a:off x="660255" y="1256647"/>
              <a:ext cx="89350"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3058C18D-3D3B-A543-B133-645C5C11319B}"/>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a:extLst>
                <a:ext uri="{FF2B5EF4-FFF2-40B4-BE49-F238E27FC236}">
                  <a16:creationId xmlns:a16="http://schemas.microsoft.com/office/drawing/2014/main" id="{8FBBBE1F-DC3D-A446-B3AD-ADF699583B67}"/>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06505" name="Group 341">
            <a:extLst>
              <a:ext uri="{FF2B5EF4-FFF2-40B4-BE49-F238E27FC236}">
                <a16:creationId xmlns:a16="http://schemas.microsoft.com/office/drawing/2014/main" id="{F8E181E5-E12B-1942-A750-F64D3CE9B030}"/>
              </a:ext>
            </a:extLst>
          </p:cNvPr>
          <p:cNvGrpSpPr>
            <a:grpSpLocks/>
          </p:cNvGrpSpPr>
          <p:nvPr/>
        </p:nvGrpSpPr>
        <p:grpSpPr bwMode="auto">
          <a:xfrm>
            <a:off x="1303338" y="3170238"/>
            <a:ext cx="573087" cy="1309687"/>
            <a:chOff x="6123576" y="2289538"/>
            <a:chExt cx="429445" cy="982134"/>
          </a:xfrm>
        </p:grpSpPr>
        <p:grpSp>
          <p:nvGrpSpPr>
            <p:cNvPr id="343" name="Group 342">
              <a:extLst>
                <a:ext uri="{FF2B5EF4-FFF2-40B4-BE49-F238E27FC236}">
                  <a16:creationId xmlns:a16="http://schemas.microsoft.com/office/drawing/2014/main" id="{AEB379FB-1FE1-BF4B-943F-1F4ED2CE2157}"/>
                </a:ext>
              </a:extLst>
            </p:cNvPr>
            <p:cNvGrpSpPr/>
            <p:nvPr/>
          </p:nvGrpSpPr>
          <p:grpSpPr>
            <a:xfrm>
              <a:off x="6187190" y="2289538"/>
              <a:ext cx="274320" cy="982134"/>
              <a:chOff x="2692399" y="2184397"/>
              <a:chExt cx="274320" cy="982134"/>
            </a:xfrm>
            <a:solidFill>
              <a:schemeClr val="accent4"/>
            </a:solidFill>
          </p:grpSpPr>
          <p:sp>
            <p:nvSpPr>
              <p:cNvPr id="350" name="Oval 349">
                <a:extLst>
                  <a:ext uri="{FF2B5EF4-FFF2-40B4-BE49-F238E27FC236}">
                    <a16:creationId xmlns:a16="http://schemas.microsoft.com/office/drawing/2014/main" id="{A4E485C3-7F05-FF42-9C91-D55FDE3086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50D49BEC-DB1D-9F4A-9A70-C1E0919287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44" name="Lightning Bolt 343">
              <a:extLst>
                <a:ext uri="{FF2B5EF4-FFF2-40B4-BE49-F238E27FC236}">
                  <a16:creationId xmlns:a16="http://schemas.microsoft.com/office/drawing/2014/main" id="{436EE91D-E716-3A41-B0E9-87DF853C6A83}"/>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7" name="TextBox 346">
              <a:extLst>
                <a:ext uri="{FF2B5EF4-FFF2-40B4-BE49-F238E27FC236}">
                  <a16:creationId xmlns:a16="http://schemas.microsoft.com/office/drawing/2014/main" id="{725A18E6-3619-D949-8728-4B7DDF44F022}"/>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48" name="Oval 347">
              <a:extLst>
                <a:ext uri="{FF2B5EF4-FFF2-40B4-BE49-F238E27FC236}">
                  <a16:creationId xmlns:a16="http://schemas.microsoft.com/office/drawing/2014/main" id="{3EA09B3D-C7D5-B04C-9E2C-82CD0A8A9339}"/>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9" name="Oval 348">
              <a:extLst>
                <a:ext uri="{FF2B5EF4-FFF2-40B4-BE49-F238E27FC236}">
                  <a16:creationId xmlns:a16="http://schemas.microsoft.com/office/drawing/2014/main" id="{8236B60B-0569-D446-94C7-1FD3DB387A9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6" name="Group 351">
            <a:extLst>
              <a:ext uri="{FF2B5EF4-FFF2-40B4-BE49-F238E27FC236}">
                <a16:creationId xmlns:a16="http://schemas.microsoft.com/office/drawing/2014/main" id="{EC0B6562-BDAB-C74A-900D-F3B8D92E7A48}"/>
              </a:ext>
            </a:extLst>
          </p:cNvPr>
          <p:cNvGrpSpPr>
            <a:grpSpLocks/>
          </p:cNvGrpSpPr>
          <p:nvPr/>
        </p:nvGrpSpPr>
        <p:grpSpPr bwMode="auto">
          <a:xfrm>
            <a:off x="2601913" y="3170238"/>
            <a:ext cx="587375" cy="1309687"/>
            <a:chOff x="6493470" y="3205812"/>
            <a:chExt cx="440075" cy="982134"/>
          </a:xfrm>
        </p:grpSpPr>
        <p:grpSp>
          <p:nvGrpSpPr>
            <p:cNvPr id="106580" name="Group 352">
              <a:extLst>
                <a:ext uri="{FF2B5EF4-FFF2-40B4-BE49-F238E27FC236}">
                  <a16:creationId xmlns:a16="http://schemas.microsoft.com/office/drawing/2014/main" id="{4FAAF6D3-8AB1-5B46-9BBC-74D686B16C97}"/>
                </a:ext>
              </a:extLst>
            </p:cNvPr>
            <p:cNvGrpSpPr>
              <a:grpSpLocks/>
            </p:cNvGrpSpPr>
            <p:nvPr/>
          </p:nvGrpSpPr>
          <p:grpSpPr bwMode="auto">
            <a:xfrm>
              <a:off x="6493470" y="3205812"/>
              <a:ext cx="440075" cy="982134"/>
              <a:chOff x="6493470" y="3205812"/>
              <a:chExt cx="440075" cy="982134"/>
            </a:xfrm>
          </p:grpSpPr>
          <p:grpSp>
            <p:nvGrpSpPr>
              <p:cNvPr id="357" name="Group 356">
                <a:extLst>
                  <a:ext uri="{FF2B5EF4-FFF2-40B4-BE49-F238E27FC236}">
                    <a16:creationId xmlns:a16="http://schemas.microsoft.com/office/drawing/2014/main" id="{0DFF2D15-F28A-EA4B-840C-441344FEBE36}"/>
                  </a:ext>
                </a:extLst>
              </p:cNvPr>
              <p:cNvGrpSpPr/>
              <p:nvPr/>
            </p:nvGrpSpPr>
            <p:grpSpPr>
              <a:xfrm>
                <a:off x="6552961" y="3205812"/>
                <a:ext cx="274320" cy="982134"/>
                <a:chOff x="2692399" y="2184397"/>
                <a:chExt cx="274320" cy="982134"/>
              </a:xfrm>
              <a:solidFill>
                <a:schemeClr val="accent4"/>
              </a:solidFill>
            </p:grpSpPr>
            <p:sp>
              <p:nvSpPr>
                <p:cNvPr id="359" name="Oval 358">
                  <a:extLst>
                    <a:ext uri="{FF2B5EF4-FFF2-40B4-BE49-F238E27FC236}">
                      <a16:creationId xmlns:a16="http://schemas.microsoft.com/office/drawing/2014/main" id="{B7B8D072-71CC-D643-AADD-4A4381C50A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0" name="Rectangle 359">
                  <a:extLst>
                    <a:ext uri="{FF2B5EF4-FFF2-40B4-BE49-F238E27FC236}">
                      <a16:creationId xmlns:a16="http://schemas.microsoft.com/office/drawing/2014/main" id="{2EF75EBA-6190-7443-84B3-4463A11870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58" name="TextBox 357">
                <a:extLst>
                  <a:ext uri="{FF2B5EF4-FFF2-40B4-BE49-F238E27FC236}">
                    <a16:creationId xmlns:a16="http://schemas.microsoft.com/office/drawing/2014/main" id="{DB66F987-02E4-8347-AEBD-E6731ED9C047}"/>
                  </a:ext>
                </a:extLst>
              </p:cNvPr>
              <p:cNvSpPr txBox="1"/>
              <p:nvPr/>
            </p:nvSpPr>
            <p:spPr>
              <a:xfrm>
                <a:off x="6493470" y="3670094"/>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54" name="Picture 353">
              <a:extLst>
                <a:ext uri="{FF2B5EF4-FFF2-40B4-BE49-F238E27FC236}">
                  <a16:creationId xmlns:a16="http://schemas.microsoft.com/office/drawing/2014/main" id="{43EAE112-4784-C64E-B983-0994951A350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a:extLst>
                <a:ext uri="{FF2B5EF4-FFF2-40B4-BE49-F238E27FC236}">
                  <a16:creationId xmlns:a16="http://schemas.microsoft.com/office/drawing/2014/main" id="{FFA19222-3D7F-2047-95EF-6E9A3E67ECF1}"/>
                </a:ext>
              </a:extLst>
            </p:cNvPr>
            <p:cNvSpPr/>
            <p:nvPr/>
          </p:nvSpPr>
          <p:spPr bwMode="auto">
            <a:xfrm>
              <a:off x="6698045"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6" name="Rounded Rectangle 355">
              <a:extLst>
                <a:ext uri="{FF2B5EF4-FFF2-40B4-BE49-F238E27FC236}">
                  <a16:creationId xmlns:a16="http://schemas.microsoft.com/office/drawing/2014/main" id="{F3E5EAA4-2319-A243-8494-F9F33E621608}"/>
                </a:ext>
              </a:extLst>
            </p:cNvPr>
            <p:cNvSpPr/>
            <p:nvPr/>
          </p:nvSpPr>
          <p:spPr bwMode="auto">
            <a:xfrm>
              <a:off x="6576727"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7" name="Group 360">
            <a:extLst>
              <a:ext uri="{FF2B5EF4-FFF2-40B4-BE49-F238E27FC236}">
                <a16:creationId xmlns:a16="http://schemas.microsoft.com/office/drawing/2014/main" id="{A2F79197-B379-C54B-B233-BF44E3F652E9}"/>
              </a:ext>
            </a:extLst>
          </p:cNvPr>
          <p:cNvGrpSpPr>
            <a:grpSpLocks/>
          </p:cNvGrpSpPr>
          <p:nvPr/>
        </p:nvGrpSpPr>
        <p:grpSpPr bwMode="auto">
          <a:xfrm>
            <a:off x="3792538" y="3079750"/>
            <a:ext cx="614362" cy="1400175"/>
            <a:chOff x="6966521" y="2595951"/>
            <a:chExt cx="459883" cy="1049786"/>
          </a:xfrm>
        </p:grpSpPr>
        <p:grpSp>
          <p:nvGrpSpPr>
            <p:cNvPr id="106576" name="Group 361">
              <a:extLst>
                <a:ext uri="{FF2B5EF4-FFF2-40B4-BE49-F238E27FC236}">
                  <a16:creationId xmlns:a16="http://schemas.microsoft.com/office/drawing/2014/main" id="{E3494DA3-48CD-E44E-A5D5-27CF11E988C8}"/>
                </a:ext>
              </a:extLst>
            </p:cNvPr>
            <p:cNvGrpSpPr>
              <a:grpSpLocks/>
            </p:cNvGrpSpPr>
            <p:nvPr/>
          </p:nvGrpSpPr>
          <p:grpSpPr bwMode="auto">
            <a:xfrm>
              <a:off x="6986329" y="2663603"/>
              <a:ext cx="440075" cy="982134"/>
              <a:chOff x="6986329" y="2663603"/>
              <a:chExt cx="440075" cy="982134"/>
            </a:xfrm>
          </p:grpSpPr>
          <p:grpSp>
            <p:nvGrpSpPr>
              <p:cNvPr id="364" name="Group 363">
                <a:extLst>
                  <a:ext uri="{FF2B5EF4-FFF2-40B4-BE49-F238E27FC236}">
                    <a16:creationId xmlns:a16="http://schemas.microsoft.com/office/drawing/2014/main" id="{932289EC-6D34-9D4A-ABA9-CB6E834B122F}"/>
                  </a:ext>
                </a:extLst>
              </p:cNvPr>
              <p:cNvGrpSpPr/>
              <p:nvPr/>
            </p:nvGrpSpPr>
            <p:grpSpPr>
              <a:xfrm>
                <a:off x="7070554" y="2663603"/>
                <a:ext cx="274320" cy="982134"/>
                <a:chOff x="2692399" y="2184397"/>
                <a:chExt cx="274320" cy="982134"/>
              </a:xfrm>
              <a:solidFill>
                <a:schemeClr val="accent4"/>
              </a:solidFill>
            </p:grpSpPr>
            <p:sp>
              <p:nvSpPr>
                <p:cNvPr id="366" name="Oval 365">
                  <a:extLst>
                    <a:ext uri="{FF2B5EF4-FFF2-40B4-BE49-F238E27FC236}">
                      <a16:creationId xmlns:a16="http://schemas.microsoft.com/office/drawing/2014/main" id="{A874DF5C-1D60-7843-985D-BDF6B823E7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D4D3BEC1-DFC6-BF4A-9D10-E85F4A8FB9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65" name="TextBox 364">
                <a:extLst>
                  <a:ext uri="{FF2B5EF4-FFF2-40B4-BE49-F238E27FC236}">
                    <a16:creationId xmlns:a16="http://schemas.microsoft.com/office/drawing/2014/main" id="{9D3CE955-48B0-9644-B6E4-83CF8534A7C2}"/>
                  </a:ext>
                </a:extLst>
              </p:cNvPr>
              <p:cNvSpPr txBox="1"/>
              <p:nvPr/>
            </p:nvSpPr>
            <p:spPr>
              <a:xfrm>
                <a:off x="6986722" y="3161312"/>
                <a:ext cx="439682"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a:extLst>
                <a:ext uri="{FF2B5EF4-FFF2-40B4-BE49-F238E27FC236}">
                  <a16:creationId xmlns:a16="http://schemas.microsoft.com/office/drawing/2014/main" id="{3C9E8F49-9B27-FF4F-ACF2-335BAE757F72}"/>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06508" name="Group 367">
            <a:extLst>
              <a:ext uri="{FF2B5EF4-FFF2-40B4-BE49-F238E27FC236}">
                <a16:creationId xmlns:a16="http://schemas.microsoft.com/office/drawing/2014/main" id="{C5633489-FBEE-6647-BABD-2DEA494E5968}"/>
              </a:ext>
            </a:extLst>
          </p:cNvPr>
          <p:cNvGrpSpPr>
            <a:grpSpLocks/>
          </p:cNvGrpSpPr>
          <p:nvPr/>
        </p:nvGrpSpPr>
        <p:grpSpPr bwMode="auto">
          <a:xfrm>
            <a:off x="5130800" y="3170238"/>
            <a:ext cx="592138" cy="1309687"/>
            <a:chOff x="7105323" y="1332018"/>
            <a:chExt cx="444206" cy="982134"/>
          </a:xfrm>
        </p:grpSpPr>
        <p:grpSp>
          <p:nvGrpSpPr>
            <p:cNvPr id="106568" name="Group 368">
              <a:extLst>
                <a:ext uri="{FF2B5EF4-FFF2-40B4-BE49-F238E27FC236}">
                  <a16:creationId xmlns:a16="http://schemas.microsoft.com/office/drawing/2014/main" id="{5DF2CE9C-EC01-FB4D-8243-A95EC6B9A696}"/>
                </a:ext>
              </a:extLst>
            </p:cNvPr>
            <p:cNvGrpSpPr>
              <a:grpSpLocks/>
            </p:cNvGrpSpPr>
            <p:nvPr/>
          </p:nvGrpSpPr>
          <p:grpSpPr bwMode="auto">
            <a:xfrm>
              <a:off x="7175129" y="1332018"/>
              <a:ext cx="374400" cy="982134"/>
              <a:chOff x="587671" y="2548983"/>
              <a:chExt cx="374400" cy="982134"/>
            </a:xfrm>
          </p:grpSpPr>
          <p:grpSp>
            <p:nvGrpSpPr>
              <p:cNvPr id="106570" name="Group 370">
                <a:extLst>
                  <a:ext uri="{FF2B5EF4-FFF2-40B4-BE49-F238E27FC236}">
                    <a16:creationId xmlns:a16="http://schemas.microsoft.com/office/drawing/2014/main" id="{8CA16C4C-4D44-8844-A085-DC5CE7D843D4}"/>
                  </a:ext>
                </a:extLst>
              </p:cNvPr>
              <p:cNvGrpSpPr>
                <a:grpSpLocks/>
              </p:cNvGrpSpPr>
              <p:nvPr/>
            </p:nvGrpSpPr>
            <p:grpSpPr bwMode="auto">
              <a:xfrm>
                <a:off x="587671" y="2548983"/>
                <a:ext cx="274320" cy="982134"/>
                <a:chOff x="2692399" y="2184397"/>
                <a:chExt cx="274320" cy="982134"/>
              </a:xfrm>
            </p:grpSpPr>
            <p:sp>
              <p:nvSpPr>
                <p:cNvPr id="375" name="Oval 374">
                  <a:extLst>
                    <a:ext uri="{FF2B5EF4-FFF2-40B4-BE49-F238E27FC236}">
                      <a16:creationId xmlns:a16="http://schemas.microsoft.com/office/drawing/2014/main" id="{3CD57DB0-A3D9-8847-BBE8-E4B2BED8CCDC}"/>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6" name="Rectangle 375">
                  <a:extLst>
                    <a:ext uri="{FF2B5EF4-FFF2-40B4-BE49-F238E27FC236}">
                      <a16:creationId xmlns:a16="http://schemas.microsoft.com/office/drawing/2014/main" id="{F188801F-EB3F-5E4C-BFA2-181669381B11}"/>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72" name="Picture 371">
                <a:extLst>
                  <a:ext uri="{FF2B5EF4-FFF2-40B4-BE49-F238E27FC236}">
                    <a16:creationId xmlns:a16="http://schemas.microsoft.com/office/drawing/2014/main" id="{E0655E75-6235-0049-A0B5-EC1323239CA3}"/>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a:extLst>
                  <a:ext uri="{FF2B5EF4-FFF2-40B4-BE49-F238E27FC236}">
                    <a16:creationId xmlns:a16="http://schemas.microsoft.com/office/drawing/2014/main" id="{ADABC51A-8579-A348-8FF5-73B90460E11F}"/>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4" name="Rounded Rectangle 373">
                <a:extLst>
                  <a:ext uri="{FF2B5EF4-FFF2-40B4-BE49-F238E27FC236}">
                    <a16:creationId xmlns:a16="http://schemas.microsoft.com/office/drawing/2014/main" id="{A7B32A9C-8C67-F04E-91C9-4CD107603D8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0" name="TextBox 369">
              <a:extLst>
                <a:ext uri="{FF2B5EF4-FFF2-40B4-BE49-F238E27FC236}">
                  <a16:creationId xmlns:a16="http://schemas.microsoft.com/office/drawing/2014/main" id="{E37499AA-7E44-7048-B6E1-F00B3F514BF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9" name="Group 376">
            <a:extLst>
              <a:ext uri="{FF2B5EF4-FFF2-40B4-BE49-F238E27FC236}">
                <a16:creationId xmlns:a16="http://schemas.microsoft.com/office/drawing/2014/main" id="{50E15864-D543-0546-8D19-7EC73780B08C}"/>
              </a:ext>
            </a:extLst>
          </p:cNvPr>
          <p:cNvGrpSpPr>
            <a:grpSpLocks/>
          </p:cNvGrpSpPr>
          <p:nvPr/>
        </p:nvGrpSpPr>
        <p:grpSpPr bwMode="auto">
          <a:xfrm>
            <a:off x="6475413" y="3111500"/>
            <a:ext cx="585787" cy="1368425"/>
            <a:chOff x="5275665" y="1375098"/>
            <a:chExt cx="440075" cy="1026234"/>
          </a:xfrm>
        </p:grpSpPr>
        <p:grpSp>
          <p:nvGrpSpPr>
            <p:cNvPr id="106559" name="Group 377">
              <a:extLst>
                <a:ext uri="{FF2B5EF4-FFF2-40B4-BE49-F238E27FC236}">
                  <a16:creationId xmlns:a16="http://schemas.microsoft.com/office/drawing/2014/main" id="{3A565232-D40E-AD43-909E-A8765BFF20B0}"/>
                </a:ext>
              </a:extLst>
            </p:cNvPr>
            <p:cNvGrpSpPr>
              <a:grpSpLocks/>
            </p:cNvGrpSpPr>
            <p:nvPr/>
          </p:nvGrpSpPr>
          <p:grpSpPr bwMode="auto">
            <a:xfrm>
              <a:off x="5305142" y="1375098"/>
              <a:ext cx="353568" cy="1026234"/>
              <a:chOff x="1414123" y="1571676"/>
              <a:chExt cx="353568" cy="1026234"/>
            </a:xfrm>
          </p:grpSpPr>
          <p:grpSp>
            <p:nvGrpSpPr>
              <p:cNvPr id="106561" name="Group 379">
                <a:extLst>
                  <a:ext uri="{FF2B5EF4-FFF2-40B4-BE49-F238E27FC236}">
                    <a16:creationId xmlns:a16="http://schemas.microsoft.com/office/drawing/2014/main" id="{8A52452F-594D-244C-81D5-9D7954CD6C2A}"/>
                  </a:ext>
                </a:extLst>
              </p:cNvPr>
              <p:cNvGrpSpPr>
                <a:grpSpLocks/>
              </p:cNvGrpSpPr>
              <p:nvPr/>
            </p:nvGrpSpPr>
            <p:grpSpPr bwMode="auto">
              <a:xfrm>
                <a:off x="1446433" y="1615776"/>
                <a:ext cx="274320" cy="982134"/>
                <a:chOff x="2692399" y="2184397"/>
                <a:chExt cx="274320" cy="982134"/>
              </a:xfrm>
            </p:grpSpPr>
            <p:sp>
              <p:nvSpPr>
                <p:cNvPr id="385" name="Oval 384">
                  <a:extLst>
                    <a:ext uri="{FF2B5EF4-FFF2-40B4-BE49-F238E27FC236}">
                      <a16:creationId xmlns:a16="http://schemas.microsoft.com/office/drawing/2014/main" id="{914C23CB-76D6-3F4E-AFD0-A5577C30BFF9}"/>
                    </a:ext>
                  </a:extLst>
                </p:cNvPr>
                <p:cNvSpPr/>
                <p:nvPr/>
              </p:nvSpPr>
              <p:spPr bwMode="auto">
                <a:xfrm>
                  <a:off x="2692628" y="2184347"/>
                  <a:ext cx="274302"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6" name="Rectangle 385">
                  <a:extLst>
                    <a:ext uri="{FF2B5EF4-FFF2-40B4-BE49-F238E27FC236}">
                      <a16:creationId xmlns:a16="http://schemas.microsoft.com/office/drawing/2014/main" id="{610CB72F-DE97-5249-B071-B1A4946D7209}"/>
                    </a:ext>
                  </a:extLst>
                </p:cNvPr>
                <p:cNvSpPr/>
                <p:nvPr/>
              </p:nvSpPr>
              <p:spPr bwMode="auto">
                <a:xfrm>
                  <a:off x="2711710" y="2540314"/>
                  <a:ext cx="236138"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81" name="Teardrop 380">
                <a:extLst>
                  <a:ext uri="{FF2B5EF4-FFF2-40B4-BE49-F238E27FC236}">
                    <a16:creationId xmlns:a16="http://schemas.microsoft.com/office/drawing/2014/main" id="{CCEDEDCE-7809-4D4F-82DD-93728996113F}"/>
                  </a:ext>
                </a:extLst>
              </p:cNvPr>
              <p:cNvSpPr/>
              <p:nvPr/>
            </p:nvSpPr>
            <p:spPr bwMode="auto">
              <a:xfrm>
                <a:off x="1414461" y="1571676"/>
                <a:ext cx="175315"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Teardrop 381">
                <a:extLst>
                  <a:ext uri="{FF2B5EF4-FFF2-40B4-BE49-F238E27FC236}">
                    <a16:creationId xmlns:a16="http://schemas.microsoft.com/office/drawing/2014/main" id="{AF946AD3-8D30-3E46-AF7C-A892EC900BE2}"/>
                  </a:ext>
                </a:extLst>
              </p:cNvPr>
              <p:cNvSpPr/>
              <p:nvPr/>
            </p:nvSpPr>
            <p:spPr bwMode="auto">
              <a:xfrm rot="16200000">
                <a:off x="1601813" y="1533401"/>
                <a:ext cx="127387" cy="20393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3" name="Rounded Rectangle 382">
                <a:extLst>
                  <a:ext uri="{FF2B5EF4-FFF2-40B4-BE49-F238E27FC236}">
                    <a16:creationId xmlns:a16="http://schemas.microsoft.com/office/drawing/2014/main" id="{D828D003-3319-8B46-8136-6BF7D4744B0B}"/>
                  </a:ext>
                </a:extLst>
              </p:cNvPr>
              <p:cNvSpPr/>
              <p:nvPr/>
            </p:nvSpPr>
            <p:spPr bwMode="auto">
              <a:xfrm>
                <a:off x="1596932" y="1703825"/>
                <a:ext cx="98987"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4" name="Rounded Rectangle 383">
                <a:extLst>
                  <a:ext uri="{FF2B5EF4-FFF2-40B4-BE49-F238E27FC236}">
                    <a16:creationId xmlns:a16="http://schemas.microsoft.com/office/drawing/2014/main" id="{1462EC61-77C8-6640-BE77-B97804F484A9}"/>
                  </a:ext>
                </a:extLst>
              </p:cNvPr>
              <p:cNvSpPr/>
              <p:nvPr/>
            </p:nvSpPr>
            <p:spPr bwMode="auto">
              <a:xfrm>
                <a:off x="1475285" y="1703825"/>
                <a:ext cx="97795"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9" name="TextBox 378">
              <a:extLst>
                <a:ext uri="{FF2B5EF4-FFF2-40B4-BE49-F238E27FC236}">
                  <a16:creationId xmlns:a16="http://schemas.microsoft.com/office/drawing/2014/main" id="{88D50A15-E425-3843-8276-672B0A727D99}"/>
                </a:ext>
              </a:extLst>
            </p:cNvPr>
            <p:cNvSpPr txBox="1"/>
            <p:nvPr/>
          </p:nvSpPr>
          <p:spPr>
            <a:xfrm>
              <a:off x="5275665" y="1920359"/>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10" name="Group 386">
            <a:extLst>
              <a:ext uri="{FF2B5EF4-FFF2-40B4-BE49-F238E27FC236}">
                <a16:creationId xmlns:a16="http://schemas.microsoft.com/office/drawing/2014/main" id="{46F9AAF4-9A97-564F-89B8-C6FEC78276CA}"/>
              </a:ext>
            </a:extLst>
          </p:cNvPr>
          <p:cNvGrpSpPr>
            <a:grpSpLocks/>
          </p:cNvGrpSpPr>
          <p:nvPr/>
        </p:nvGrpSpPr>
        <p:grpSpPr bwMode="auto">
          <a:xfrm>
            <a:off x="7756525" y="3170238"/>
            <a:ext cx="585788" cy="1309687"/>
            <a:chOff x="5527235" y="2492898"/>
            <a:chExt cx="440075" cy="982134"/>
          </a:xfrm>
        </p:grpSpPr>
        <p:grpSp>
          <p:nvGrpSpPr>
            <p:cNvPr id="106542" name="Group 387">
              <a:extLst>
                <a:ext uri="{FF2B5EF4-FFF2-40B4-BE49-F238E27FC236}">
                  <a16:creationId xmlns:a16="http://schemas.microsoft.com/office/drawing/2014/main" id="{06012731-4B3A-574E-9FCD-A8178E6EAD3C}"/>
                </a:ext>
              </a:extLst>
            </p:cNvPr>
            <p:cNvGrpSpPr>
              <a:grpSpLocks/>
            </p:cNvGrpSpPr>
            <p:nvPr/>
          </p:nvGrpSpPr>
          <p:grpSpPr bwMode="auto">
            <a:xfrm>
              <a:off x="5600427" y="2492898"/>
              <a:ext cx="274320" cy="982134"/>
              <a:chOff x="2368178" y="2124654"/>
              <a:chExt cx="274320" cy="982134"/>
            </a:xfrm>
          </p:grpSpPr>
          <p:grpSp>
            <p:nvGrpSpPr>
              <p:cNvPr id="106544" name="Group 389">
                <a:extLst>
                  <a:ext uri="{FF2B5EF4-FFF2-40B4-BE49-F238E27FC236}">
                    <a16:creationId xmlns:a16="http://schemas.microsoft.com/office/drawing/2014/main" id="{1304D0CD-B46D-EC40-B324-FCDDECC96579}"/>
                  </a:ext>
                </a:extLst>
              </p:cNvPr>
              <p:cNvGrpSpPr>
                <a:grpSpLocks/>
              </p:cNvGrpSpPr>
              <p:nvPr/>
            </p:nvGrpSpPr>
            <p:grpSpPr bwMode="auto">
              <a:xfrm>
                <a:off x="2368178" y="2124654"/>
                <a:ext cx="274320" cy="982134"/>
                <a:chOff x="2692399" y="2184397"/>
                <a:chExt cx="274320" cy="982134"/>
              </a:xfrm>
            </p:grpSpPr>
            <p:sp>
              <p:nvSpPr>
                <p:cNvPr id="403" name="Oval 402">
                  <a:extLst>
                    <a:ext uri="{FF2B5EF4-FFF2-40B4-BE49-F238E27FC236}">
                      <a16:creationId xmlns:a16="http://schemas.microsoft.com/office/drawing/2014/main" id="{AC4E4A4B-44F6-7845-B25E-BD3A7BF18D4A}"/>
                    </a:ext>
                  </a:extLst>
                </p:cNvPr>
                <p:cNvSpPr/>
                <p:nvPr/>
              </p:nvSpPr>
              <p:spPr bwMode="auto">
                <a:xfrm>
                  <a:off x="2691957" y="2184397"/>
                  <a:ext cx="27430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4" name="Rectangle 403">
                  <a:extLst>
                    <a:ext uri="{FF2B5EF4-FFF2-40B4-BE49-F238E27FC236}">
                      <a16:creationId xmlns:a16="http://schemas.microsoft.com/office/drawing/2014/main" id="{EE9E516E-DAEA-544F-9A9D-17E248536099}"/>
                    </a:ext>
                  </a:extLst>
                </p:cNvPr>
                <p:cNvSpPr/>
                <p:nvPr/>
              </p:nvSpPr>
              <p:spPr bwMode="auto">
                <a:xfrm>
                  <a:off x="271103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45" name="Group 390">
                <a:extLst>
                  <a:ext uri="{FF2B5EF4-FFF2-40B4-BE49-F238E27FC236}">
                    <a16:creationId xmlns:a16="http://schemas.microsoft.com/office/drawing/2014/main" id="{D2D2F67F-516C-7544-8CD7-D13F6DF3BB82}"/>
                  </a:ext>
                </a:extLst>
              </p:cNvPr>
              <p:cNvGrpSpPr>
                <a:grpSpLocks/>
              </p:cNvGrpSpPr>
              <p:nvPr/>
            </p:nvGrpSpPr>
            <p:grpSpPr bwMode="auto">
              <a:xfrm>
                <a:off x="2368178" y="2240639"/>
                <a:ext cx="274320" cy="113533"/>
                <a:chOff x="1237102" y="1657048"/>
                <a:chExt cx="1598445" cy="433900"/>
              </a:xfrm>
            </p:grpSpPr>
            <p:grpSp>
              <p:nvGrpSpPr>
                <p:cNvPr id="106546" name="Group 391">
                  <a:extLst>
                    <a:ext uri="{FF2B5EF4-FFF2-40B4-BE49-F238E27FC236}">
                      <a16:creationId xmlns:a16="http://schemas.microsoft.com/office/drawing/2014/main" id="{08D275AA-035B-0044-BD5F-5812D87DCDCF}"/>
                    </a:ext>
                  </a:extLst>
                </p:cNvPr>
                <p:cNvGrpSpPr>
                  <a:grpSpLocks/>
                </p:cNvGrpSpPr>
                <p:nvPr/>
              </p:nvGrpSpPr>
              <p:grpSpPr bwMode="auto">
                <a:xfrm>
                  <a:off x="1517980" y="1688757"/>
                  <a:ext cx="1070783" cy="402191"/>
                  <a:chOff x="1517980" y="1688757"/>
                  <a:chExt cx="1070783" cy="402191"/>
                </a:xfrm>
              </p:grpSpPr>
              <p:sp>
                <p:nvSpPr>
                  <p:cNvPr id="397" name="Oval 396">
                    <a:extLst>
                      <a:ext uri="{FF2B5EF4-FFF2-40B4-BE49-F238E27FC236}">
                        <a16:creationId xmlns:a16="http://schemas.microsoft.com/office/drawing/2014/main" id="{72C2109D-8685-EE43-B314-C8525D7DE087}"/>
                      </a:ext>
                    </a:extLst>
                  </p:cNvPr>
                  <p:cNvSpPr/>
                  <p:nvPr/>
                </p:nvSpPr>
                <p:spPr bwMode="auto">
                  <a:xfrm>
                    <a:off x="1575036" y="1686949"/>
                    <a:ext cx="952056"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8" name="Rectangle 397">
                    <a:extLst>
                      <a:ext uri="{FF2B5EF4-FFF2-40B4-BE49-F238E27FC236}">
                        <a16:creationId xmlns:a16="http://schemas.microsoft.com/office/drawing/2014/main" id="{54ADA66E-159D-784B-A4A1-65CDC1CBAB98}"/>
                      </a:ext>
                    </a:extLst>
                  </p:cNvPr>
                  <p:cNvSpPr/>
                  <p:nvPr/>
                </p:nvSpPr>
                <p:spPr bwMode="auto">
                  <a:xfrm>
                    <a:off x="2395054" y="1686949"/>
                    <a:ext cx="187633"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9" name="Rectangle 398">
                    <a:extLst>
                      <a:ext uri="{FF2B5EF4-FFF2-40B4-BE49-F238E27FC236}">
                        <a16:creationId xmlns:a16="http://schemas.microsoft.com/office/drawing/2014/main" id="{F6E5AA81-9840-B247-98CA-34058FDC7E87}"/>
                      </a:ext>
                    </a:extLst>
                  </p:cNvPr>
                  <p:cNvSpPr/>
                  <p:nvPr/>
                </p:nvSpPr>
                <p:spPr bwMode="auto">
                  <a:xfrm>
                    <a:off x="1512495" y="1696048"/>
                    <a:ext cx="187629"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54" name="Straight Connector 399">
                    <a:extLst>
                      <a:ext uri="{FF2B5EF4-FFF2-40B4-BE49-F238E27FC236}">
                        <a16:creationId xmlns:a16="http://schemas.microsoft.com/office/drawing/2014/main" id="{4CB69D59-19FC-8748-9031-9A85D0E56D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55" name="Straight Connector 400">
                    <a:extLst>
                      <a:ext uri="{FF2B5EF4-FFF2-40B4-BE49-F238E27FC236}">
                        <a16:creationId xmlns:a16="http://schemas.microsoft.com/office/drawing/2014/main" id="{22FF3CAD-0E3B-6543-BDB7-61BD4A015B5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56" name="Straight Connector 401">
                    <a:extLst>
                      <a:ext uri="{FF2B5EF4-FFF2-40B4-BE49-F238E27FC236}">
                        <a16:creationId xmlns:a16="http://schemas.microsoft.com/office/drawing/2014/main" id="{62D3E522-4DF1-0345-A266-23A426A9577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93" name="Straight Connector 392">
                  <a:extLst>
                    <a:ext uri="{FF2B5EF4-FFF2-40B4-BE49-F238E27FC236}">
                      <a16:creationId xmlns:a16="http://schemas.microsoft.com/office/drawing/2014/main" id="{E71531B9-E486-2344-BAA7-A71ACEFC8CFA}"/>
                    </a:ext>
                  </a:extLst>
                </p:cNvPr>
                <p:cNvCxnSpPr/>
                <p:nvPr/>
              </p:nvCxnSpPr>
              <p:spPr bwMode="auto">
                <a:xfrm flipV="1">
                  <a:off x="2325559" y="1686949"/>
                  <a:ext cx="50730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8FBED9CF-7040-B645-AD1A-71D8780751BA}"/>
                    </a:ext>
                  </a:extLst>
                </p:cNvPr>
                <p:cNvCxnSpPr/>
                <p:nvPr/>
              </p:nvCxnSpPr>
              <p:spPr bwMode="auto">
                <a:xfrm flipV="1">
                  <a:off x="2346409" y="1750644"/>
                  <a:ext cx="486450"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C981BD81-7DF5-F141-A5B4-7B59CAF26FF0}"/>
                    </a:ext>
                  </a:extLst>
                </p:cNvPr>
                <p:cNvCxnSpPr/>
                <p:nvPr/>
              </p:nvCxnSpPr>
              <p:spPr bwMode="auto">
                <a:xfrm flipH="1" flipV="1">
                  <a:off x="1234524" y="1655099"/>
                  <a:ext cx="528146"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E9424F18-A6C1-B54C-B08A-FDB4AA612EED}"/>
                    </a:ext>
                  </a:extLst>
                </p:cNvPr>
                <p:cNvCxnSpPr/>
                <p:nvPr/>
              </p:nvCxnSpPr>
              <p:spPr bwMode="auto">
                <a:xfrm flipH="1" flipV="1">
                  <a:off x="1234524" y="1750644"/>
                  <a:ext cx="535093"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a:extLst>
                <a:ext uri="{FF2B5EF4-FFF2-40B4-BE49-F238E27FC236}">
                  <a16:creationId xmlns:a16="http://schemas.microsoft.com/office/drawing/2014/main" id="{0275BCF6-6F73-2A4A-8200-0C853E24E680}"/>
                </a:ext>
              </a:extLst>
            </p:cNvPr>
            <p:cNvSpPr txBox="1"/>
            <p:nvPr/>
          </p:nvSpPr>
          <p:spPr>
            <a:xfrm>
              <a:off x="5527235" y="2966703"/>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11" name="Group 404">
            <a:extLst>
              <a:ext uri="{FF2B5EF4-FFF2-40B4-BE49-F238E27FC236}">
                <a16:creationId xmlns:a16="http://schemas.microsoft.com/office/drawing/2014/main" id="{76B6B755-9BF1-D54E-9E87-A317F484CA10}"/>
              </a:ext>
            </a:extLst>
          </p:cNvPr>
          <p:cNvGrpSpPr>
            <a:grpSpLocks/>
          </p:cNvGrpSpPr>
          <p:nvPr/>
        </p:nvGrpSpPr>
        <p:grpSpPr bwMode="auto">
          <a:xfrm>
            <a:off x="8993188" y="3170238"/>
            <a:ext cx="587375" cy="1309687"/>
            <a:chOff x="4886854" y="2700228"/>
            <a:chExt cx="440075" cy="982134"/>
          </a:xfrm>
        </p:grpSpPr>
        <p:grpSp>
          <p:nvGrpSpPr>
            <p:cNvPr id="406" name="Group 405">
              <a:extLst>
                <a:ext uri="{FF2B5EF4-FFF2-40B4-BE49-F238E27FC236}">
                  <a16:creationId xmlns:a16="http://schemas.microsoft.com/office/drawing/2014/main" id="{06D384EC-872E-7B47-8271-E07544484899}"/>
                </a:ext>
              </a:extLst>
            </p:cNvPr>
            <p:cNvGrpSpPr/>
            <p:nvPr/>
          </p:nvGrpSpPr>
          <p:grpSpPr>
            <a:xfrm>
              <a:off x="4970918" y="2700228"/>
              <a:ext cx="274320" cy="982134"/>
              <a:chOff x="2692399" y="2184397"/>
              <a:chExt cx="274320" cy="982134"/>
            </a:xfrm>
            <a:solidFill>
              <a:schemeClr val="accent4"/>
            </a:solidFill>
          </p:grpSpPr>
          <p:sp>
            <p:nvSpPr>
              <p:cNvPr id="409" name="Oval 408">
                <a:extLst>
                  <a:ext uri="{FF2B5EF4-FFF2-40B4-BE49-F238E27FC236}">
                    <a16:creationId xmlns:a16="http://schemas.microsoft.com/office/drawing/2014/main" id="{5BE3CE11-FE9F-8F47-A237-B9DF094B8F6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0" name="Rectangle 409">
                <a:extLst>
                  <a:ext uri="{FF2B5EF4-FFF2-40B4-BE49-F238E27FC236}">
                    <a16:creationId xmlns:a16="http://schemas.microsoft.com/office/drawing/2014/main" id="{17BB5762-126F-B549-ACBF-B87128F5B4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407" name="Chord 406">
              <a:extLst>
                <a:ext uri="{FF2B5EF4-FFF2-40B4-BE49-F238E27FC236}">
                  <a16:creationId xmlns:a16="http://schemas.microsoft.com/office/drawing/2014/main" id="{0C6C2BC7-2257-0848-BBF0-3410308E0042}"/>
                </a:ext>
              </a:extLst>
            </p:cNvPr>
            <p:cNvSpPr/>
            <p:nvPr/>
          </p:nvSpPr>
          <p:spPr bwMode="auto">
            <a:xfrm rot="17528077">
              <a:off x="5043183" y="2752083"/>
              <a:ext cx="169046" cy="155811"/>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8" name="TextBox 407">
              <a:extLst>
                <a:ext uri="{FF2B5EF4-FFF2-40B4-BE49-F238E27FC236}">
                  <a16:creationId xmlns:a16="http://schemas.microsoft.com/office/drawing/2014/main" id="{3B7A6A2F-A70B-8F44-B773-4BB5815048CF}"/>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06512" name="Group 410">
            <a:extLst>
              <a:ext uri="{FF2B5EF4-FFF2-40B4-BE49-F238E27FC236}">
                <a16:creationId xmlns:a16="http://schemas.microsoft.com/office/drawing/2014/main" id="{68DC2B35-F959-AC44-BFC0-E5CA2D19E259}"/>
              </a:ext>
            </a:extLst>
          </p:cNvPr>
          <p:cNvGrpSpPr>
            <a:grpSpLocks/>
          </p:cNvGrpSpPr>
          <p:nvPr/>
        </p:nvGrpSpPr>
        <p:grpSpPr bwMode="auto">
          <a:xfrm>
            <a:off x="10298113" y="3170238"/>
            <a:ext cx="611187" cy="1309687"/>
            <a:chOff x="6615479" y="1619954"/>
            <a:chExt cx="459116" cy="982134"/>
          </a:xfrm>
        </p:grpSpPr>
        <p:grpSp>
          <p:nvGrpSpPr>
            <p:cNvPr id="106523" name="Group 411">
              <a:extLst>
                <a:ext uri="{FF2B5EF4-FFF2-40B4-BE49-F238E27FC236}">
                  <a16:creationId xmlns:a16="http://schemas.microsoft.com/office/drawing/2014/main" id="{3F975770-E7BA-1D41-9D4E-D432AC7E0600}"/>
                </a:ext>
              </a:extLst>
            </p:cNvPr>
            <p:cNvGrpSpPr>
              <a:grpSpLocks/>
            </p:cNvGrpSpPr>
            <p:nvPr/>
          </p:nvGrpSpPr>
          <p:grpSpPr bwMode="auto">
            <a:xfrm>
              <a:off x="6695345" y="1619954"/>
              <a:ext cx="274320" cy="982134"/>
              <a:chOff x="2692399" y="2184397"/>
              <a:chExt cx="274320" cy="982134"/>
            </a:xfrm>
          </p:grpSpPr>
          <p:sp>
            <p:nvSpPr>
              <p:cNvPr id="426" name="Oval 425">
                <a:extLst>
                  <a:ext uri="{FF2B5EF4-FFF2-40B4-BE49-F238E27FC236}">
                    <a16:creationId xmlns:a16="http://schemas.microsoft.com/office/drawing/2014/main" id="{6555D9E6-E4AA-454C-8ED6-511A3D1A6F05}"/>
                  </a:ext>
                </a:extLst>
              </p:cNvPr>
              <p:cNvSpPr/>
              <p:nvPr/>
            </p:nvSpPr>
            <p:spPr bwMode="auto">
              <a:xfrm>
                <a:off x="2692431" y="2184397"/>
                <a:ext cx="27427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7" name="Rectangle 426">
                <a:extLst>
                  <a:ext uri="{FF2B5EF4-FFF2-40B4-BE49-F238E27FC236}">
                    <a16:creationId xmlns:a16="http://schemas.microsoft.com/office/drawing/2014/main" id="{0F3DF147-418B-2842-A72E-34B3F022CDEB}"/>
                  </a:ext>
                </a:extLst>
              </p:cNvPr>
              <p:cNvSpPr/>
              <p:nvPr/>
            </p:nvSpPr>
            <p:spPr bwMode="auto">
              <a:xfrm>
                <a:off x="2711511" y="2540346"/>
                <a:ext cx="23611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24" name="Group 412">
              <a:extLst>
                <a:ext uri="{FF2B5EF4-FFF2-40B4-BE49-F238E27FC236}">
                  <a16:creationId xmlns:a16="http://schemas.microsoft.com/office/drawing/2014/main" id="{2F4B9762-CB8C-1D48-80DB-2ED0A0E38D4B}"/>
                </a:ext>
              </a:extLst>
            </p:cNvPr>
            <p:cNvGrpSpPr>
              <a:grpSpLocks/>
            </p:cNvGrpSpPr>
            <p:nvPr/>
          </p:nvGrpSpPr>
          <p:grpSpPr bwMode="auto">
            <a:xfrm>
              <a:off x="6743548" y="1744236"/>
              <a:ext cx="183764" cy="105236"/>
              <a:chOff x="1517980" y="1688757"/>
              <a:chExt cx="1070783" cy="402191"/>
            </a:xfrm>
          </p:grpSpPr>
          <p:sp>
            <p:nvSpPr>
              <p:cNvPr id="420" name="Oval 419">
                <a:extLst>
                  <a:ext uri="{FF2B5EF4-FFF2-40B4-BE49-F238E27FC236}">
                    <a16:creationId xmlns:a16="http://schemas.microsoft.com/office/drawing/2014/main" id="{E4C3A4E9-F2C1-4648-B679-3C47587017DE}"/>
                  </a:ext>
                </a:extLst>
              </p:cNvPr>
              <p:cNvSpPr/>
              <p:nvPr/>
            </p:nvSpPr>
            <p:spPr bwMode="auto">
              <a:xfrm>
                <a:off x="1577776" y="1686949"/>
                <a:ext cx="95197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1" name="Rectangle 420">
                <a:extLst>
                  <a:ext uri="{FF2B5EF4-FFF2-40B4-BE49-F238E27FC236}">
                    <a16:creationId xmlns:a16="http://schemas.microsoft.com/office/drawing/2014/main" id="{82EC6207-8D69-BB4F-9D4E-23A9168430B9}"/>
                  </a:ext>
                </a:extLst>
              </p:cNvPr>
              <p:cNvSpPr/>
              <p:nvPr/>
            </p:nvSpPr>
            <p:spPr bwMode="auto">
              <a:xfrm>
                <a:off x="2397723" y="1686949"/>
                <a:ext cx="18761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2" name="Rectangle 421">
                <a:extLst>
                  <a:ext uri="{FF2B5EF4-FFF2-40B4-BE49-F238E27FC236}">
                    <a16:creationId xmlns:a16="http://schemas.microsoft.com/office/drawing/2014/main" id="{0AEAB3C5-8275-5442-B162-70B4AEFA1EE5}"/>
                  </a:ext>
                </a:extLst>
              </p:cNvPr>
              <p:cNvSpPr/>
              <p:nvPr/>
            </p:nvSpPr>
            <p:spPr bwMode="auto">
              <a:xfrm>
                <a:off x="1515236" y="1696048"/>
                <a:ext cx="18761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34" name="Straight Connector 422">
                <a:extLst>
                  <a:ext uri="{FF2B5EF4-FFF2-40B4-BE49-F238E27FC236}">
                    <a16:creationId xmlns:a16="http://schemas.microsoft.com/office/drawing/2014/main" id="{61530323-DFFF-6C4A-876B-D85F9724D66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35" name="Straight Connector 423">
                <a:extLst>
                  <a:ext uri="{FF2B5EF4-FFF2-40B4-BE49-F238E27FC236}">
                    <a16:creationId xmlns:a16="http://schemas.microsoft.com/office/drawing/2014/main" id="{1FF19F84-6C76-6F47-B1B1-BC352414A64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36" name="Straight Connector 424">
                <a:extLst>
                  <a:ext uri="{FF2B5EF4-FFF2-40B4-BE49-F238E27FC236}">
                    <a16:creationId xmlns:a16="http://schemas.microsoft.com/office/drawing/2014/main" id="{B84C641E-188B-7E4C-A09E-910D86AE4E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414" name="Straight Connector 413">
              <a:extLst>
                <a:ext uri="{FF2B5EF4-FFF2-40B4-BE49-F238E27FC236}">
                  <a16:creationId xmlns:a16="http://schemas.microsoft.com/office/drawing/2014/main" id="{D477A0F7-DA2F-0940-8D50-0A30491D5D6F}"/>
                </a:ext>
              </a:extLst>
            </p:cNvPr>
            <p:cNvCxnSpPr/>
            <p:nvPr/>
          </p:nvCxnSpPr>
          <p:spPr bwMode="auto">
            <a:xfrm flipV="1">
              <a:off x="6882601" y="1743762"/>
              <a:ext cx="87053"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a:extLst>
                <a:ext uri="{FF2B5EF4-FFF2-40B4-BE49-F238E27FC236}">
                  <a16:creationId xmlns:a16="http://schemas.microsoft.com/office/drawing/2014/main" id="{59CFE619-D9F6-8547-A7C4-5FC40FD6361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a:extLst>
                <a:ext uri="{FF2B5EF4-FFF2-40B4-BE49-F238E27FC236}">
                  <a16:creationId xmlns:a16="http://schemas.microsoft.com/office/drawing/2014/main" id="{6B76B470-AF11-F14C-90AF-852D3993AC34}"/>
                </a:ext>
              </a:extLst>
            </p:cNvPr>
            <p:cNvCxnSpPr/>
            <p:nvPr/>
          </p:nvCxnSpPr>
          <p:spPr bwMode="auto">
            <a:xfrm flipV="1">
              <a:off x="6886178" y="1760429"/>
              <a:ext cx="83476"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a:extLst>
                <a:ext uri="{FF2B5EF4-FFF2-40B4-BE49-F238E27FC236}">
                  <a16:creationId xmlns:a16="http://schemas.microsoft.com/office/drawing/2014/main" id="{D2C6AFD2-6512-264F-B8B2-DE6CAA90D1C0}"/>
                </a:ext>
              </a:extLst>
            </p:cNvPr>
            <p:cNvCxnSpPr/>
            <p:nvPr/>
          </p:nvCxnSpPr>
          <p:spPr bwMode="auto">
            <a:xfrm flipH="1" flipV="1">
              <a:off x="6695377" y="1735429"/>
              <a:ext cx="90631"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a:extLst>
                <a:ext uri="{FF2B5EF4-FFF2-40B4-BE49-F238E27FC236}">
                  <a16:creationId xmlns:a16="http://schemas.microsoft.com/office/drawing/2014/main" id="{8BCBFF42-C2D7-1C46-9715-4F19AC2558BC}"/>
                </a:ext>
              </a:extLst>
            </p:cNvPr>
            <p:cNvCxnSpPr/>
            <p:nvPr/>
          </p:nvCxnSpPr>
          <p:spPr bwMode="auto">
            <a:xfrm flipH="1" flipV="1">
              <a:off x="6695377" y="1760429"/>
              <a:ext cx="91824"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a:extLst>
                <a:ext uri="{FF2B5EF4-FFF2-40B4-BE49-F238E27FC236}">
                  <a16:creationId xmlns:a16="http://schemas.microsoft.com/office/drawing/2014/main" id="{C8A4B2A1-920E-3B4A-AB9C-2978681C5E5B}"/>
                </a:ext>
              </a:extLst>
            </p:cNvPr>
            <p:cNvSpPr txBox="1"/>
            <p:nvPr/>
          </p:nvSpPr>
          <p:spPr>
            <a:xfrm>
              <a:off x="6615479" y="2127092"/>
              <a:ext cx="440036"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cxnSp>
        <p:nvCxnSpPr>
          <p:cNvPr id="25" name="Straight Connector 24">
            <a:extLst>
              <a:ext uri="{FF2B5EF4-FFF2-40B4-BE49-F238E27FC236}">
                <a16:creationId xmlns:a16="http://schemas.microsoft.com/office/drawing/2014/main" id="{785B221A-04B5-B348-BEBC-6DD55EBDCB46}"/>
              </a:ext>
            </a:extLst>
          </p:cNvPr>
          <p:cNvCxnSpPr/>
          <p:nvPr/>
        </p:nvCxnSpPr>
        <p:spPr bwMode="auto">
          <a:xfrm>
            <a:off x="15716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a:extLst>
              <a:ext uri="{FF2B5EF4-FFF2-40B4-BE49-F238E27FC236}">
                <a16:creationId xmlns:a16="http://schemas.microsoft.com/office/drawing/2014/main" id="{7CCD5B26-57A9-C94B-9EB2-B8893B09B434}"/>
              </a:ext>
            </a:extLst>
          </p:cNvPr>
          <p:cNvCxnSpPr/>
          <p:nvPr/>
        </p:nvCxnSpPr>
        <p:spPr bwMode="auto">
          <a:xfrm>
            <a:off x="28638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a:extLst>
              <a:ext uri="{FF2B5EF4-FFF2-40B4-BE49-F238E27FC236}">
                <a16:creationId xmlns:a16="http://schemas.microsoft.com/office/drawing/2014/main" id="{8899CDF6-824E-3949-89E0-6CF2903ABCD2}"/>
              </a:ext>
            </a:extLst>
          </p:cNvPr>
          <p:cNvCxnSpPr/>
          <p:nvPr/>
        </p:nvCxnSpPr>
        <p:spPr bwMode="auto">
          <a:xfrm>
            <a:off x="410368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a:extLst>
              <a:ext uri="{FF2B5EF4-FFF2-40B4-BE49-F238E27FC236}">
                <a16:creationId xmlns:a16="http://schemas.microsoft.com/office/drawing/2014/main" id="{9A612A2B-F268-B843-A171-BB56ADA96C9A}"/>
              </a:ext>
            </a:extLst>
          </p:cNvPr>
          <p:cNvCxnSpPr/>
          <p:nvPr/>
        </p:nvCxnSpPr>
        <p:spPr bwMode="auto">
          <a:xfrm>
            <a:off x="54197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a:extLst>
              <a:ext uri="{FF2B5EF4-FFF2-40B4-BE49-F238E27FC236}">
                <a16:creationId xmlns:a16="http://schemas.microsoft.com/office/drawing/2014/main" id="{94B3EC38-0E13-F449-BE77-39C878FB23BF}"/>
              </a:ext>
            </a:extLst>
          </p:cNvPr>
          <p:cNvCxnSpPr/>
          <p:nvPr/>
        </p:nvCxnSpPr>
        <p:spPr bwMode="auto">
          <a:xfrm>
            <a:off x="672623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a:extLst>
              <a:ext uri="{FF2B5EF4-FFF2-40B4-BE49-F238E27FC236}">
                <a16:creationId xmlns:a16="http://schemas.microsoft.com/office/drawing/2014/main" id="{B7DEDAB0-BDC3-EE44-B97E-E18270BC80FB}"/>
              </a:ext>
            </a:extLst>
          </p:cNvPr>
          <p:cNvCxnSpPr/>
          <p:nvPr/>
        </p:nvCxnSpPr>
        <p:spPr bwMode="auto">
          <a:xfrm>
            <a:off x="805180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a:extLst>
              <a:ext uri="{FF2B5EF4-FFF2-40B4-BE49-F238E27FC236}">
                <a16:creationId xmlns:a16="http://schemas.microsoft.com/office/drawing/2014/main" id="{D94E8A70-3F4C-4748-926B-FF5FA8440473}"/>
              </a:ext>
            </a:extLst>
          </p:cNvPr>
          <p:cNvCxnSpPr/>
          <p:nvPr/>
        </p:nvCxnSpPr>
        <p:spPr bwMode="auto">
          <a:xfrm>
            <a:off x="93027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a:extLst>
              <a:ext uri="{FF2B5EF4-FFF2-40B4-BE49-F238E27FC236}">
                <a16:creationId xmlns:a16="http://schemas.microsoft.com/office/drawing/2014/main" id="{2753008F-321C-624C-A8EF-033B4C94E6AE}"/>
              </a:ext>
            </a:extLst>
          </p:cNvPr>
          <p:cNvCxnSpPr/>
          <p:nvPr/>
        </p:nvCxnSpPr>
        <p:spPr bwMode="auto">
          <a:xfrm>
            <a:off x="10602913"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a:extLst>
              <a:ext uri="{FF2B5EF4-FFF2-40B4-BE49-F238E27FC236}">
                <a16:creationId xmlns:a16="http://schemas.microsoft.com/office/drawing/2014/main" id="{51BF7F51-BC82-8142-9723-052046A91FAA}"/>
              </a:ext>
            </a:extLst>
          </p:cNvPr>
          <p:cNvPicPr>
            <a:picLocks noChangeAspect="1"/>
          </p:cNvPicPr>
          <p:nvPr/>
        </p:nvPicPr>
        <p:blipFill>
          <a:blip r:embed="rId6">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06522" name="Title 4">
            <a:extLst>
              <a:ext uri="{FF2B5EF4-FFF2-40B4-BE49-F238E27FC236}">
                <a16:creationId xmlns:a16="http://schemas.microsoft.com/office/drawing/2014/main" id="{232993BA-1053-B944-857F-F8B5976D7D0E}"/>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nodeType="afterGroup">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nodeType="afterGroup">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nodeType="afterGroup">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nodeType="afterGroup">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nodeType="afterGroup">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nodeType="afterGroup">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a:extLst>
              <a:ext uri="{FF2B5EF4-FFF2-40B4-BE49-F238E27FC236}">
                <a16:creationId xmlns:a16="http://schemas.microsoft.com/office/drawing/2014/main" id="{B2DA428F-65B4-6F4F-A65B-747A4FCE9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a:extLst>
              <a:ext uri="{FF2B5EF4-FFF2-40B4-BE49-F238E27FC236}">
                <a16:creationId xmlns:a16="http://schemas.microsoft.com/office/drawing/2014/main" id="{20551AA4-3673-D644-981B-CB8964335F80}"/>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5" name="Group 3">
            <a:extLst>
              <a:ext uri="{FF2B5EF4-FFF2-40B4-BE49-F238E27FC236}">
                <a16:creationId xmlns:a16="http://schemas.microsoft.com/office/drawing/2014/main" id="{D9708397-E267-0542-B578-10BF8003F1C3}"/>
              </a:ext>
            </a:extLst>
          </p:cNvPr>
          <p:cNvGrpSpPr>
            <a:grpSpLocks/>
          </p:cNvGrpSpPr>
          <p:nvPr/>
        </p:nvGrpSpPr>
        <p:grpSpPr bwMode="auto">
          <a:xfrm>
            <a:off x="1885950" y="2095500"/>
            <a:ext cx="471488" cy="1368425"/>
            <a:chOff x="1414123" y="1571676"/>
            <a:chExt cx="353568" cy="1026234"/>
          </a:xfrm>
        </p:grpSpPr>
        <p:grpSp>
          <p:nvGrpSpPr>
            <p:cNvPr id="108714" name="Group 6">
              <a:extLst>
                <a:ext uri="{FF2B5EF4-FFF2-40B4-BE49-F238E27FC236}">
                  <a16:creationId xmlns:a16="http://schemas.microsoft.com/office/drawing/2014/main" id="{E50FA4C3-F103-C64D-94FF-567DE7C2FD15}"/>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BAC4CCB-EAE5-0244-8DC0-1B117DDE6BA6}"/>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AF60268-EAF6-784A-8798-C73232FFA2F1}"/>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1BD4C899-B48D-6F4E-8B01-E70C429F2F1E}"/>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2BD972C-2F93-134F-8572-3466B9B3106D}"/>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4D84384F-1E50-CF45-A62A-ECB3E1920247}"/>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4145269F-F057-454A-A97A-965DA76F194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1F5F200A-00BC-6F4F-9264-C07240405CF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8547" name="Group 9">
            <a:extLst>
              <a:ext uri="{FF2B5EF4-FFF2-40B4-BE49-F238E27FC236}">
                <a16:creationId xmlns:a16="http://schemas.microsoft.com/office/drawing/2014/main" id="{D9EE5A53-B689-2147-9B8C-1F9C4A0263A1}"/>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08ECC6F-12E6-9C40-A44C-7CADD4EF62E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3843E68-43C0-A241-8E5D-325C60D83B7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48" name="Group 72">
            <a:extLst>
              <a:ext uri="{FF2B5EF4-FFF2-40B4-BE49-F238E27FC236}">
                <a16:creationId xmlns:a16="http://schemas.microsoft.com/office/drawing/2014/main" id="{315FC3FE-0349-E048-9C35-417671A032D3}"/>
              </a:ext>
            </a:extLst>
          </p:cNvPr>
          <p:cNvGrpSpPr>
            <a:grpSpLocks/>
          </p:cNvGrpSpPr>
          <p:nvPr/>
        </p:nvGrpSpPr>
        <p:grpSpPr bwMode="auto">
          <a:xfrm>
            <a:off x="7467600" y="3324225"/>
            <a:ext cx="365125" cy="1309688"/>
            <a:chOff x="2368178" y="2124654"/>
            <a:chExt cx="274320" cy="982134"/>
          </a:xfrm>
        </p:grpSpPr>
        <p:grpSp>
          <p:nvGrpSpPr>
            <p:cNvPr id="108697" name="Group 54">
              <a:extLst>
                <a:ext uri="{FF2B5EF4-FFF2-40B4-BE49-F238E27FC236}">
                  <a16:creationId xmlns:a16="http://schemas.microsoft.com/office/drawing/2014/main" id="{6C8179EF-B3AB-7A40-B3CF-B4C68C9C5D0C}"/>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AC446935-2695-4E42-9F65-B65C97B5C4F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20C64143-B10F-5448-92D4-27B98FA1AC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98" name="Group 60">
              <a:extLst>
                <a:ext uri="{FF2B5EF4-FFF2-40B4-BE49-F238E27FC236}">
                  <a16:creationId xmlns:a16="http://schemas.microsoft.com/office/drawing/2014/main" id="{8E929EB8-A6C2-2C48-B641-F66969CF9888}"/>
                </a:ext>
              </a:extLst>
            </p:cNvPr>
            <p:cNvGrpSpPr>
              <a:grpSpLocks/>
            </p:cNvGrpSpPr>
            <p:nvPr/>
          </p:nvGrpSpPr>
          <p:grpSpPr bwMode="auto">
            <a:xfrm>
              <a:off x="2368178" y="2240639"/>
              <a:ext cx="274320" cy="113533"/>
              <a:chOff x="1237102" y="1657048"/>
              <a:chExt cx="1598445" cy="433900"/>
            </a:xfrm>
          </p:grpSpPr>
          <p:grpSp>
            <p:nvGrpSpPr>
              <p:cNvPr id="108699" name="Group 61">
                <a:extLst>
                  <a:ext uri="{FF2B5EF4-FFF2-40B4-BE49-F238E27FC236}">
                    <a16:creationId xmlns:a16="http://schemas.microsoft.com/office/drawing/2014/main" id="{FB4771A9-3E12-9F4B-A879-4E052D90E129}"/>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AE8BD72B-8A5B-954E-8341-C102C4592E1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32EAAB5-FFAA-E743-A332-F74775FDCDCD}"/>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B468CF92-3E25-7F4C-8875-6701D36A9CAA}"/>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707" name="Straight Connector 69">
                  <a:extLst>
                    <a:ext uri="{FF2B5EF4-FFF2-40B4-BE49-F238E27FC236}">
                      <a16:creationId xmlns:a16="http://schemas.microsoft.com/office/drawing/2014/main" id="{F2321D64-7A2E-A44C-8F61-9DF117DF5EF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708" name="Straight Connector 70">
                  <a:extLst>
                    <a:ext uri="{FF2B5EF4-FFF2-40B4-BE49-F238E27FC236}">
                      <a16:creationId xmlns:a16="http://schemas.microsoft.com/office/drawing/2014/main" id="{D26B56E6-9CA3-034B-B22E-31D9089A520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709" name="Straight Connector 71">
                  <a:extLst>
                    <a:ext uri="{FF2B5EF4-FFF2-40B4-BE49-F238E27FC236}">
                      <a16:creationId xmlns:a16="http://schemas.microsoft.com/office/drawing/2014/main" id="{1BCFEB31-10C5-5F45-9523-DE4C08115C3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DBB040-B54D-7446-8A57-BB89525528A0}"/>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D970A13-950F-6C43-8F65-F8CDDDF54CDE}"/>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80E952B5-2DB2-0441-BDDE-A6E7BEE5F09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77BC9E0-93DF-8D47-8663-DE15BB38B251}"/>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49" name="Group 15">
            <a:extLst>
              <a:ext uri="{FF2B5EF4-FFF2-40B4-BE49-F238E27FC236}">
                <a16:creationId xmlns:a16="http://schemas.microsoft.com/office/drawing/2014/main" id="{50BB759A-A794-3845-A14C-9C930B10FE2A}"/>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FA35B2AF-2DB4-1F44-81B5-622D6621A9B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E3BD699E-F91A-7544-804D-373A72C55B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50" name="Group 73">
            <a:extLst>
              <a:ext uri="{FF2B5EF4-FFF2-40B4-BE49-F238E27FC236}">
                <a16:creationId xmlns:a16="http://schemas.microsoft.com/office/drawing/2014/main" id="{940E2FE4-6A51-3B4C-A564-B06959EE5643}"/>
              </a:ext>
            </a:extLst>
          </p:cNvPr>
          <p:cNvGrpSpPr>
            <a:grpSpLocks/>
          </p:cNvGrpSpPr>
          <p:nvPr/>
        </p:nvGrpSpPr>
        <p:grpSpPr bwMode="auto">
          <a:xfrm>
            <a:off x="6523038" y="1654175"/>
            <a:ext cx="366712" cy="1309688"/>
            <a:chOff x="2368178" y="2124654"/>
            <a:chExt cx="274320" cy="982134"/>
          </a:xfrm>
        </p:grpSpPr>
        <p:grpSp>
          <p:nvGrpSpPr>
            <p:cNvPr id="108680" name="Group 74">
              <a:extLst>
                <a:ext uri="{FF2B5EF4-FFF2-40B4-BE49-F238E27FC236}">
                  <a16:creationId xmlns:a16="http://schemas.microsoft.com/office/drawing/2014/main" id="{5E935AB1-2B1A-EB45-AB28-89F02CBA31E1}"/>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57782482-87A2-E24A-9BE9-DB63F1C5B4E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16650127-E3A2-9148-B345-4FCAD06AC9D2}"/>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81" name="Group 75">
              <a:extLst>
                <a:ext uri="{FF2B5EF4-FFF2-40B4-BE49-F238E27FC236}">
                  <a16:creationId xmlns:a16="http://schemas.microsoft.com/office/drawing/2014/main" id="{02733F5A-FA10-0242-BE1C-C23C18B4EC7D}"/>
                </a:ext>
              </a:extLst>
            </p:cNvPr>
            <p:cNvGrpSpPr>
              <a:grpSpLocks/>
            </p:cNvGrpSpPr>
            <p:nvPr/>
          </p:nvGrpSpPr>
          <p:grpSpPr bwMode="auto">
            <a:xfrm>
              <a:off x="2368178" y="2240639"/>
              <a:ext cx="274320" cy="113533"/>
              <a:chOff x="1237102" y="1657048"/>
              <a:chExt cx="1598445" cy="433900"/>
            </a:xfrm>
          </p:grpSpPr>
          <p:grpSp>
            <p:nvGrpSpPr>
              <p:cNvPr id="108682" name="Group 76">
                <a:extLst>
                  <a:ext uri="{FF2B5EF4-FFF2-40B4-BE49-F238E27FC236}">
                    <a16:creationId xmlns:a16="http://schemas.microsoft.com/office/drawing/2014/main" id="{83D923DD-EFDE-CD46-A00E-3E017A7FBB9B}"/>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2B55A604-5923-A24B-8783-FB3EF16600FA}"/>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2F6F20DC-C575-1540-A5B4-2BA26D189174}"/>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B72D9809-D480-3F48-BAA3-81A7AFF0558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90" name="Straight Connector 84">
                  <a:extLst>
                    <a:ext uri="{FF2B5EF4-FFF2-40B4-BE49-F238E27FC236}">
                      <a16:creationId xmlns:a16="http://schemas.microsoft.com/office/drawing/2014/main" id="{EA383D06-37EB-6448-BAD8-01E3C40DD48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91" name="Straight Connector 85">
                  <a:extLst>
                    <a:ext uri="{FF2B5EF4-FFF2-40B4-BE49-F238E27FC236}">
                      <a16:creationId xmlns:a16="http://schemas.microsoft.com/office/drawing/2014/main" id="{9F872E92-1B33-DA4A-AF6D-5B408FAF13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92" name="Straight Connector 86">
                  <a:extLst>
                    <a:ext uri="{FF2B5EF4-FFF2-40B4-BE49-F238E27FC236}">
                      <a16:creationId xmlns:a16="http://schemas.microsoft.com/office/drawing/2014/main" id="{97AAE7AB-C730-B749-B7F9-ED888907C0E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2D7C4286-4195-734A-A984-6BB937C54158}"/>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716DE2B-EC81-8246-8CE1-09766CFA09A2}"/>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967E2B66-486E-3B47-B07C-C071BD3A87D0}"/>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4D5FCA3D-886F-204A-8A42-5584BB8AD408}"/>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51" name="Group 138">
            <a:extLst>
              <a:ext uri="{FF2B5EF4-FFF2-40B4-BE49-F238E27FC236}">
                <a16:creationId xmlns:a16="http://schemas.microsoft.com/office/drawing/2014/main" id="{D1CC7D3E-4EF2-9844-B0CB-4BC1BC50D5F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6230E328-8A49-2348-8C2A-43AAA90BF9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B9C23928-4BF6-A247-AC49-D04B886DA30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AF74A00D-9FD9-C048-B28C-76A710FFDA29}"/>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4687ADEA-0F04-EF4C-98A3-D0DAE4C810BA}"/>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52B4D51-7E11-9841-A804-2A9467D39056}"/>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236C4CCE-3390-1E45-90F5-FA996A24A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CCC5D39-30FD-DE4A-B79E-176A64B76F4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91C055AA-C284-B74F-BCD8-036E26BE042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CAFC87A8-3A32-A342-8212-CBFB1492F3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21E2A1C-850E-9C43-BB9F-C7DD8743301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748A7B0F-A7DB-B94C-AF2C-8517091890B2}"/>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AFD91A94-8B4A-5943-B6CE-8805AE41EE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1256BCCB-E6B9-B140-9C97-E2E384004F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054DD-EAB1-2B4B-8435-6F302350C9A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0C8FC78B-0E55-2048-BB35-65E6E2BCE50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6B673D36-238D-0E45-A642-F25338B039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0CA5767-B87B-DF4E-B3E2-1286AB50524A}"/>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B54B2091-E2B0-2940-BC37-4AB6399960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666537E0-26D4-7C43-84F9-68CBC8F686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B617E27-9B99-D149-82D9-F749DB8A3F6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EB8D9BDB-7265-F740-B2EF-C5A7D66912E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C6892E8-2061-4646-BE32-F632BAF3EA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0" name="Group 4">
            <a:extLst>
              <a:ext uri="{FF2B5EF4-FFF2-40B4-BE49-F238E27FC236}">
                <a16:creationId xmlns:a16="http://schemas.microsoft.com/office/drawing/2014/main" id="{DF6FD708-4CA1-3549-980D-2B609AEA2EFA}"/>
              </a:ext>
            </a:extLst>
          </p:cNvPr>
          <p:cNvGrpSpPr>
            <a:grpSpLocks/>
          </p:cNvGrpSpPr>
          <p:nvPr/>
        </p:nvGrpSpPr>
        <p:grpSpPr bwMode="auto">
          <a:xfrm>
            <a:off x="2789238" y="1766888"/>
            <a:ext cx="366712" cy="1309687"/>
            <a:chOff x="2092152" y="1325314"/>
            <a:chExt cx="274320" cy="982134"/>
          </a:xfrm>
        </p:grpSpPr>
        <p:grpSp>
          <p:nvGrpSpPr>
            <p:cNvPr id="108674" name="Group 12">
              <a:extLst>
                <a:ext uri="{FF2B5EF4-FFF2-40B4-BE49-F238E27FC236}">
                  <a16:creationId xmlns:a16="http://schemas.microsoft.com/office/drawing/2014/main" id="{C642B4CF-1782-E249-A2A5-E064626E0C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BB75CA6-CCAE-964A-8DBB-5A65683AA05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309F284A-725C-3447-A902-2B9FAE12A0B5}"/>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C82F58CB-9A56-FE4D-A463-4818EC3A4B61}"/>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1" name="Group 21">
            <a:extLst>
              <a:ext uri="{FF2B5EF4-FFF2-40B4-BE49-F238E27FC236}">
                <a16:creationId xmlns:a16="http://schemas.microsoft.com/office/drawing/2014/main" id="{9FDEF704-1FB6-D343-9850-B2DF062CCE8C}"/>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8C560908-D448-554C-B648-A74D3E18B49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6B01B8C-8974-DA44-A360-FCE0BEF0AB3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2" name="Group 140">
            <a:extLst>
              <a:ext uri="{FF2B5EF4-FFF2-40B4-BE49-F238E27FC236}">
                <a16:creationId xmlns:a16="http://schemas.microsoft.com/office/drawing/2014/main" id="{92837DB3-03AF-874E-939A-8B73438CCC6F}"/>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9A4DDA92-434D-0448-9060-908A98FC8627}"/>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CBD8F59-78A2-D649-9C7F-EA38DD82AC9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4C982BA1-85B9-E64E-AE2B-3D980D68061C}"/>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69" name="Straight Connector 148">
              <a:extLst>
                <a:ext uri="{FF2B5EF4-FFF2-40B4-BE49-F238E27FC236}">
                  <a16:creationId xmlns:a16="http://schemas.microsoft.com/office/drawing/2014/main" id="{F7AA452F-FE65-F44B-8AEE-8959A96DC7D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70" name="Straight Connector 149">
              <a:extLst>
                <a:ext uri="{FF2B5EF4-FFF2-40B4-BE49-F238E27FC236}">
                  <a16:creationId xmlns:a16="http://schemas.microsoft.com/office/drawing/2014/main" id="{3B57BA8C-861F-D649-9824-264AD48C8A2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71" name="Straight Connector 150">
              <a:extLst>
                <a:ext uri="{FF2B5EF4-FFF2-40B4-BE49-F238E27FC236}">
                  <a16:creationId xmlns:a16="http://schemas.microsoft.com/office/drawing/2014/main" id="{823E196F-EFC2-DE43-BF39-5D7859D03F5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BAB28FEE-E0C1-9F41-87B3-4FAD076A7375}"/>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37966C1B-3724-574B-9A6C-6149E05A864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4782DA6F-4C5B-2642-8929-D2A93410C1EE}"/>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59CB807-5B35-4D4D-A4D4-4E2A7292BCAB}"/>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C17C186-968F-D74B-98BB-04C7FEF90C2E}"/>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8346A533-9201-9E4B-8533-5A05B75704B1}"/>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69" name="Group 237">
            <a:extLst>
              <a:ext uri="{FF2B5EF4-FFF2-40B4-BE49-F238E27FC236}">
                <a16:creationId xmlns:a16="http://schemas.microsoft.com/office/drawing/2014/main" id="{7269B4BD-7AB9-CF41-83A7-EDCC57641AA6}"/>
              </a:ext>
            </a:extLst>
          </p:cNvPr>
          <p:cNvGrpSpPr>
            <a:grpSpLocks/>
          </p:cNvGrpSpPr>
          <p:nvPr/>
        </p:nvGrpSpPr>
        <p:grpSpPr bwMode="auto">
          <a:xfrm>
            <a:off x="3281363" y="3043238"/>
            <a:ext cx="498475" cy="1309687"/>
            <a:chOff x="587671" y="2548983"/>
            <a:chExt cx="374400" cy="982134"/>
          </a:xfrm>
        </p:grpSpPr>
        <p:grpSp>
          <p:nvGrpSpPr>
            <p:cNvPr id="108660" name="Group 238">
              <a:extLst>
                <a:ext uri="{FF2B5EF4-FFF2-40B4-BE49-F238E27FC236}">
                  <a16:creationId xmlns:a16="http://schemas.microsoft.com/office/drawing/2014/main" id="{A2B3DF70-9887-C54D-8A64-51B4E4996A1E}"/>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7BBC0964-D48A-5740-AA73-EA053CBB8F02}"/>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F660D7C6-2435-B642-9F32-CE110BE6D6DA}"/>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9E6951C-4AC4-B04A-A2E0-B446DE712EF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38D7903C-36C0-0E42-8F92-4D56D873A279}"/>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CF9312F5-D74C-8449-A266-EC889CAC6F70}"/>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0" name="Group 244">
            <a:extLst>
              <a:ext uri="{FF2B5EF4-FFF2-40B4-BE49-F238E27FC236}">
                <a16:creationId xmlns:a16="http://schemas.microsoft.com/office/drawing/2014/main" id="{0A1BE523-2DFE-404C-9BAA-2F665EB37018}"/>
              </a:ext>
            </a:extLst>
          </p:cNvPr>
          <p:cNvGrpSpPr>
            <a:grpSpLocks/>
          </p:cNvGrpSpPr>
          <p:nvPr/>
        </p:nvGrpSpPr>
        <p:grpSpPr bwMode="auto">
          <a:xfrm>
            <a:off x="9566275" y="1776413"/>
            <a:ext cx="500063" cy="1309687"/>
            <a:chOff x="587671" y="2548983"/>
            <a:chExt cx="374400" cy="982134"/>
          </a:xfrm>
        </p:grpSpPr>
        <p:grpSp>
          <p:nvGrpSpPr>
            <p:cNvPr id="108654" name="Group 245">
              <a:extLst>
                <a:ext uri="{FF2B5EF4-FFF2-40B4-BE49-F238E27FC236}">
                  <a16:creationId xmlns:a16="http://schemas.microsoft.com/office/drawing/2014/main" id="{A967562C-11F8-EA48-A049-4883A841D0D5}"/>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A6DD7303-ECF0-C248-A0E1-776667C132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47E272C-E239-6C49-B3A2-5669ADC02D40}"/>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147BFB1-04F7-FA42-B813-26E24F76FC0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B00757D3-F7F4-6246-9E36-5FCB09CE2232}"/>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254927A4-12C1-4C42-93A7-83C69F6A6012}"/>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1" name="Group 251">
            <a:extLst>
              <a:ext uri="{FF2B5EF4-FFF2-40B4-BE49-F238E27FC236}">
                <a16:creationId xmlns:a16="http://schemas.microsoft.com/office/drawing/2014/main" id="{2466B3F6-5CC2-2F4B-9A1A-C13EF72CB665}"/>
              </a:ext>
            </a:extLst>
          </p:cNvPr>
          <p:cNvGrpSpPr>
            <a:grpSpLocks/>
          </p:cNvGrpSpPr>
          <p:nvPr/>
        </p:nvGrpSpPr>
        <p:grpSpPr bwMode="auto">
          <a:xfrm>
            <a:off x="7073900" y="1833563"/>
            <a:ext cx="471488" cy="1368425"/>
            <a:chOff x="1414123" y="1571676"/>
            <a:chExt cx="353568" cy="1026234"/>
          </a:xfrm>
        </p:grpSpPr>
        <p:grpSp>
          <p:nvGrpSpPr>
            <p:cNvPr id="108647" name="Group 252">
              <a:extLst>
                <a:ext uri="{FF2B5EF4-FFF2-40B4-BE49-F238E27FC236}">
                  <a16:creationId xmlns:a16="http://schemas.microsoft.com/office/drawing/2014/main" id="{466A7794-7D53-B14A-93E5-9B26423F9786}"/>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890E5E1C-6CC6-5646-A6CF-A9ADAC3B71F9}"/>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D16BA14-704D-3E42-B09A-2632439FD96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9084BB7-6C68-644E-803B-1519FF1F7BDC}"/>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178291D0-98AE-E44C-BDE0-804C1413B25B}"/>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08910631-A51F-7740-861B-0E5D1A89A443}"/>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AFFD6AB0-604F-9242-97D0-160EB86E94D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2" name="Group 259">
            <a:extLst>
              <a:ext uri="{FF2B5EF4-FFF2-40B4-BE49-F238E27FC236}">
                <a16:creationId xmlns:a16="http://schemas.microsoft.com/office/drawing/2014/main" id="{8FC2A62F-8286-2548-A8AE-0CF2C84A4F3F}"/>
              </a:ext>
            </a:extLst>
          </p:cNvPr>
          <p:cNvGrpSpPr>
            <a:grpSpLocks/>
          </p:cNvGrpSpPr>
          <p:nvPr/>
        </p:nvGrpSpPr>
        <p:grpSpPr bwMode="auto">
          <a:xfrm>
            <a:off x="7921625" y="1389063"/>
            <a:ext cx="366713" cy="1309687"/>
            <a:chOff x="2092152" y="1325314"/>
            <a:chExt cx="274320" cy="982134"/>
          </a:xfrm>
        </p:grpSpPr>
        <p:grpSp>
          <p:nvGrpSpPr>
            <p:cNvPr id="108643" name="Group 260">
              <a:extLst>
                <a:ext uri="{FF2B5EF4-FFF2-40B4-BE49-F238E27FC236}">
                  <a16:creationId xmlns:a16="http://schemas.microsoft.com/office/drawing/2014/main" id="{31A4EB12-6D53-3D41-9E46-3A4D596FBA2B}"/>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30C84E87-CCB9-F347-B645-4C14DDF28B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AE993E89-5C9A-D44E-B849-571F187D805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8A266136-264F-BA44-915D-75874300ADA2}"/>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3" name="Group 264">
            <a:extLst>
              <a:ext uri="{FF2B5EF4-FFF2-40B4-BE49-F238E27FC236}">
                <a16:creationId xmlns:a16="http://schemas.microsoft.com/office/drawing/2014/main" id="{07ED91C4-68B1-E044-A12D-8D61E8D8F17B}"/>
              </a:ext>
            </a:extLst>
          </p:cNvPr>
          <p:cNvGrpSpPr>
            <a:grpSpLocks/>
          </p:cNvGrpSpPr>
          <p:nvPr/>
        </p:nvGrpSpPr>
        <p:grpSpPr bwMode="auto">
          <a:xfrm>
            <a:off x="10323513" y="2986088"/>
            <a:ext cx="365125" cy="1309687"/>
            <a:chOff x="2092152" y="1325314"/>
            <a:chExt cx="274320" cy="982134"/>
          </a:xfrm>
        </p:grpSpPr>
        <p:grpSp>
          <p:nvGrpSpPr>
            <p:cNvPr id="108639" name="Group 265">
              <a:extLst>
                <a:ext uri="{FF2B5EF4-FFF2-40B4-BE49-F238E27FC236}">
                  <a16:creationId xmlns:a16="http://schemas.microsoft.com/office/drawing/2014/main" id="{C5DA6FB3-BDDB-0A44-846D-17B83AB3B02B}"/>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96A96C60-73F4-9D41-99A8-1C1FF2E9000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9E6213D-1C07-184F-9609-C802D410124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05CFEB9A-4DB7-1E46-9FCE-84F62BFD1A63}"/>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783EC685-F64D-554A-B976-514242ABFD92}"/>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708ADE67-58F1-3043-AAB3-619C9262E4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76" name="Group 272">
            <a:extLst>
              <a:ext uri="{FF2B5EF4-FFF2-40B4-BE49-F238E27FC236}">
                <a16:creationId xmlns:a16="http://schemas.microsoft.com/office/drawing/2014/main" id="{48E38404-92FD-5749-95BD-7F3C47C58EDC}"/>
              </a:ext>
            </a:extLst>
          </p:cNvPr>
          <p:cNvGrpSpPr>
            <a:grpSpLocks/>
          </p:cNvGrpSpPr>
          <p:nvPr/>
        </p:nvGrpSpPr>
        <p:grpSpPr bwMode="auto">
          <a:xfrm>
            <a:off x="2435225" y="3281363"/>
            <a:ext cx="365125" cy="1309687"/>
            <a:chOff x="2368178" y="2124654"/>
            <a:chExt cx="274320" cy="982134"/>
          </a:xfrm>
        </p:grpSpPr>
        <p:grpSp>
          <p:nvGrpSpPr>
            <p:cNvPr id="108624" name="Group 273">
              <a:extLst>
                <a:ext uri="{FF2B5EF4-FFF2-40B4-BE49-F238E27FC236}">
                  <a16:creationId xmlns:a16="http://schemas.microsoft.com/office/drawing/2014/main" id="{89684BC6-D781-2A47-B276-42E497A6D02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9C8A045-56A6-7645-90C3-BB15C5EA95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CEA0CE81-6B91-3F44-80D9-2A68E412270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25" name="Group 274">
              <a:extLst>
                <a:ext uri="{FF2B5EF4-FFF2-40B4-BE49-F238E27FC236}">
                  <a16:creationId xmlns:a16="http://schemas.microsoft.com/office/drawing/2014/main" id="{E4FC40D3-2D40-4F4F-97CD-03902010E342}"/>
                </a:ext>
              </a:extLst>
            </p:cNvPr>
            <p:cNvGrpSpPr>
              <a:grpSpLocks/>
            </p:cNvGrpSpPr>
            <p:nvPr/>
          </p:nvGrpSpPr>
          <p:grpSpPr bwMode="auto">
            <a:xfrm>
              <a:off x="2368178" y="2240639"/>
              <a:ext cx="274320" cy="113533"/>
              <a:chOff x="1237102" y="1657048"/>
              <a:chExt cx="1598445" cy="433900"/>
            </a:xfrm>
          </p:grpSpPr>
          <p:grpSp>
            <p:nvGrpSpPr>
              <p:cNvPr id="108626" name="Group 275">
                <a:extLst>
                  <a:ext uri="{FF2B5EF4-FFF2-40B4-BE49-F238E27FC236}">
                    <a16:creationId xmlns:a16="http://schemas.microsoft.com/office/drawing/2014/main" id="{603BAEFD-1417-2D49-9871-73731C9CF412}"/>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1CD322D-84D8-0048-B43F-48BFB9125E6D}"/>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A176DB60-0767-3846-B209-9D36D6841E64}"/>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495F9752-5A9F-7446-BDAB-1E198638237E}"/>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34" name="Straight Connector 283">
                  <a:extLst>
                    <a:ext uri="{FF2B5EF4-FFF2-40B4-BE49-F238E27FC236}">
                      <a16:creationId xmlns:a16="http://schemas.microsoft.com/office/drawing/2014/main" id="{7605521C-05F1-D14D-A385-48A6A1130ED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35" name="Straight Connector 284">
                  <a:extLst>
                    <a:ext uri="{FF2B5EF4-FFF2-40B4-BE49-F238E27FC236}">
                      <a16:creationId xmlns:a16="http://schemas.microsoft.com/office/drawing/2014/main" id="{A8BAD882-8181-A149-90A3-93CE8038BF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36" name="Straight Connector 285">
                  <a:extLst>
                    <a:ext uri="{FF2B5EF4-FFF2-40B4-BE49-F238E27FC236}">
                      <a16:creationId xmlns:a16="http://schemas.microsoft.com/office/drawing/2014/main" id="{56A45617-DCE0-E34D-B32F-0DA25A194A1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09DFDDFA-EBF3-5E4A-8639-46DE09EA0A79}"/>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32D7DEA1-6CFC-4E4E-9A37-982113B1B097}"/>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74403FA-41F8-1C44-9BDF-0BAECDB71125}"/>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FEFBF905-2C97-6949-B3FD-D1FBF20ED2EE}"/>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19DD0F02-AAFB-A247-821C-6989FBB00FA4}"/>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153366D8-398C-F84D-AB06-F3B0A866D225}"/>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99F13383-B039-2447-AEBF-F8B8AC6516D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CF242D98-832F-9C4B-B925-F1CEA1F9D8D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25B7B8F-06FE-6246-8917-2959C81F434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20219F89-7C6D-4641-88F4-1F20BA8C3470}"/>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98D52951-2D24-114E-8A13-B6E0A4EFAB06}"/>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69E15E45-09D6-D941-B6FE-DD99C7D60087}"/>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EDC2CF9D-B8EB-0549-ABE1-C237BD1005AF}"/>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1F406BD8-CAD8-2B43-9954-3AF6E89783C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94E34306-AE1C-C241-8B9A-0AD28BFE4336}"/>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B9683628-46D1-1D45-A566-F75C4C7E0649}"/>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F8C3EB4-E3FB-BA4D-956C-A51C12AF0BAA}"/>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2F904331-9E6C-474A-896F-0CDA1C002490}"/>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4B7927E2-5415-C446-B5C6-2CB77EECB95D}"/>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41F29991-004F-B445-93D4-7AB3DDC8DD8A}"/>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5D7A2AE7-6492-E14B-A552-F942B62F1CB3}"/>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0BD57F71-2E58-4F41-AAC1-399784A496E6}"/>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09EF0474-3567-6E46-9735-93AD2108DC3C}"/>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8596" name="Group 308">
            <a:extLst>
              <a:ext uri="{FF2B5EF4-FFF2-40B4-BE49-F238E27FC236}">
                <a16:creationId xmlns:a16="http://schemas.microsoft.com/office/drawing/2014/main" id="{5470EC98-90C2-824D-87CA-BF293386DA22}"/>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A84467AA-7B7A-FA47-A514-2A59694CED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264549A2-35A6-F942-BFF3-D63C5B6C37B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97" name="Group 311">
            <a:extLst>
              <a:ext uri="{FF2B5EF4-FFF2-40B4-BE49-F238E27FC236}">
                <a16:creationId xmlns:a16="http://schemas.microsoft.com/office/drawing/2014/main" id="{DD4FFF98-A7D7-F54A-A88F-87B396D0443F}"/>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C118D427-10D3-D240-9A8A-FB7D2860B0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EDA9D202-F9C9-1A45-95DD-72FE186C8179}"/>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24F616F5-AEEE-644C-94AA-E521CF9F8348}"/>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19" name="Straight Connector 315">
              <a:extLst>
                <a:ext uri="{FF2B5EF4-FFF2-40B4-BE49-F238E27FC236}">
                  <a16:creationId xmlns:a16="http://schemas.microsoft.com/office/drawing/2014/main" id="{6EC62C08-F096-E74C-9B78-DADEAFD58B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20" name="Straight Connector 316">
              <a:extLst>
                <a:ext uri="{FF2B5EF4-FFF2-40B4-BE49-F238E27FC236}">
                  <a16:creationId xmlns:a16="http://schemas.microsoft.com/office/drawing/2014/main" id="{590D1A05-D5A5-4549-A9B7-3B92EC1E2C8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21" name="Straight Connector 317">
              <a:extLst>
                <a:ext uri="{FF2B5EF4-FFF2-40B4-BE49-F238E27FC236}">
                  <a16:creationId xmlns:a16="http://schemas.microsoft.com/office/drawing/2014/main" id="{EC6AFB0D-2B6B-7B47-9B93-CE821485FB1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84BB15C1-6613-BF40-9E63-F6F45E91CD1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9A576B1F-A431-DE41-864B-3CB14F099CC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DEFC3CB3-9B20-ED45-98F9-6E1BA9076567}"/>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BA15958-4E9B-8247-A5EB-28619DED6AFB}"/>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A6F46122-5065-124E-B931-ECF1C4E8E939}"/>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96812C4-D276-0F4C-ACB2-4BBD44ECB05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2C25A75E-BB4F-C143-BAB5-B64FB8C85D2F}"/>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E1CA1688-990F-B24F-9AD5-2365C4234D58}"/>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27E2B85E-80E7-2B47-9705-EE153C0DB8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1DEE7CFC-CBCE-C743-AA57-F20B0E14F0A4}"/>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BD645B34-CF1B-044F-916A-B53EA4A7F120}"/>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E83E2459-52CA-C349-91B7-DD02D366195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A7AC6703-5CB4-FF42-9A6C-1ACC64A170F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F0EE7FE9-82D0-684D-8EAA-16CA24711247}"/>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FCD8F75-65FC-274F-AF73-C89E579F1343}"/>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85AFC70-76D5-B449-B19D-25AF4404108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FFBCE81-1FA2-2441-8776-832D420A473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8615" name="Title 4">
            <a:extLst>
              <a:ext uri="{FF2B5EF4-FFF2-40B4-BE49-F238E27FC236}">
                <a16:creationId xmlns:a16="http://schemas.microsoft.com/office/drawing/2014/main" id="{3EA5E75B-1354-2841-8ABC-32F4F82FDBF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3" name="Group 232">
            <a:extLst>
              <a:ext uri="{FF2B5EF4-FFF2-40B4-BE49-F238E27FC236}">
                <a16:creationId xmlns:a16="http://schemas.microsoft.com/office/drawing/2014/main" id="{B9593DEC-4A85-2448-9900-AB62054FEC83}"/>
              </a:ext>
            </a:extLst>
          </p:cNvPr>
          <p:cNvGrpSpPr>
            <a:grpSpLocks/>
          </p:cNvGrpSpPr>
          <p:nvPr/>
        </p:nvGrpSpPr>
        <p:grpSpPr bwMode="auto">
          <a:xfrm>
            <a:off x="1801813" y="2095500"/>
            <a:ext cx="587375" cy="1368425"/>
            <a:chOff x="1351526" y="1571676"/>
            <a:chExt cx="440075" cy="1026234"/>
          </a:xfrm>
        </p:grpSpPr>
        <p:grpSp>
          <p:nvGrpSpPr>
            <p:cNvPr id="110777" name="Group 3">
              <a:extLst>
                <a:ext uri="{FF2B5EF4-FFF2-40B4-BE49-F238E27FC236}">
                  <a16:creationId xmlns:a16="http://schemas.microsoft.com/office/drawing/2014/main" id="{63E5B513-B6CB-C449-93DE-EE93BD67E124}"/>
                </a:ext>
              </a:extLst>
            </p:cNvPr>
            <p:cNvGrpSpPr>
              <a:grpSpLocks/>
            </p:cNvGrpSpPr>
            <p:nvPr/>
          </p:nvGrpSpPr>
          <p:grpSpPr bwMode="auto">
            <a:xfrm>
              <a:off x="1414123" y="1571676"/>
              <a:ext cx="353568" cy="1026234"/>
              <a:chOff x="1414123" y="1571676"/>
              <a:chExt cx="353568" cy="1026234"/>
            </a:xfrm>
          </p:grpSpPr>
          <p:grpSp>
            <p:nvGrpSpPr>
              <p:cNvPr id="110779" name="Group 6">
                <a:extLst>
                  <a:ext uri="{FF2B5EF4-FFF2-40B4-BE49-F238E27FC236}">
                    <a16:creationId xmlns:a16="http://schemas.microsoft.com/office/drawing/2014/main" id="{25A73B0D-A118-E845-AFFD-1E8E6D93C269}"/>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C82D148-0566-3444-B38D-F03512F9A25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EEDE924B-7765-3E43-87BB-FB143D20565A}"/>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831E4A0-93DB-9545-96D3-72495AE9F230}"/>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F766823F-A424-124F-92FB-5B9A5B05A26D}"/>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8A626FD-1B42-084F-A0DA-B99CF57E85F5}"/>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F0CDCB31-82EB-0C49-A5C1-37DC3C32CE8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EC8FAA1E-E1D0-9D41-B7F8-414A7201A724}"/>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594" name="Group 33">
            <a:extLst>
              <a:ext uri="{FF2B5EF4-FFF2-40B4-BE49-F238E27FC236}">
                <a16:creationId xmlns:a16="http://schemas.microsoft.com/office/drawing/2014/main" id="{6ADF469A-2BC4-F747-B3DE-FED3A480DD87}"/>
              </a:ext>
            </a:extLst>
          </p:cNvPr>
          <p:cNvGrpSpPr>
            <a:grpSpLocks/>
          </p:cNvGrpSpPr>
          <p:nvPr/>
        </p:nvGrpSpPr>
        <p:grpSpPr bwMode="auto">
          <a:xfrm>
            <a:off x="766763" y="1520825"/>
            <a:ext cx="619125" cy="1309688"/>
            <a:chOff x="574479" y="1141172"/>
            <a:chExt cx="464618" cy="982134"/>
          </a:xfrm>
        </p:grpSpPr>
        <p:grpSp>
          <p:nvGrpSpPr>
            <p:cNvPr id="110761" name="Group 138">
              <a:extLst>
                <a:ext uri="{FF2B5EF4-FFF2-40B4-BE49-F238E27FC236}">
                  <a16:creationId xmlns:a16="http://schemas.microsoft.com/office/drawing/2014/main" id="{F6E3D847-7B24-9D4E-9D2D-B8611F1C2CA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8668391B-E05B-EF40-A839-1BA631C915BC}"/>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12B5333D-CA73-BE47-9C16-AE1E76594A2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62" name="Group 140">
              <a:extLst>
                <a:ext uri="{FF2B5EF4-FFF2-40B4-BE49-F238E27FC236}">
                  <a16:creationId xmlns:a16="http://schemas.microsoft.com/office/drawing/2014/main" id="{386696E8-264D-2548-B0DF-29DA4BF96C61}"/>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365106C9-B7EC-284A-956C-97E88FD7E55F}"/>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106C503B-1535-6543-A2D5-52AB0DAC4E3D}"/>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5AD6ED1-9000-024A-90E4-93093E8F4E8A}"/>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72" name="Straight Connector 148">
                <a:extLst>
                  <a:ext uri="{FF2B5EF4-FFF2-40B4-BE49-F238E27FC236}">
                    <a16:creationId xmlns:a16="http://schemas.microsoft.com/office/drawing/2014/main" id="{858FE32F-8403-8A4B-85D2-A5595D32FB6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73" name="Straight Connector 149">
                <a:extLst>
                  <a:ext uri="{FF2B5EF4-FFF2-40B4-BE49-F238E27FC236}">
                    <a16:creationId xmlns:a16="http://schemas.microsoft.com/office/drawing/2014/main" id="{BF4D156A-E2C6-9D4C-80AE-1824DB64436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74" name="Straight Connector 150">
                <a:extLst>
                  <a:ext uri="{FF2B5EF4-FFF2-40B4-BE49-F238E27FC236}">
                    <a16:creationId xmlns:a16="http://schemas.microsoft.com/office/drawing/2014/main" id="{B8C15AD7-1B06-6743-BB48-09D8A1C0022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C454B674-49F1-B848-818D-8DCFBF616916}"/>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8456627D-3324-8F4E-A410-34157440987E}"/>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7F53D710-15E9-2A4B-A676-CDBC0DA35AC0}"/>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81F5E112-9ABB-E44F-A596-C2289B27E551}"/>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DABA659-57C8-D54D-82EB-95E9F130CA03}"/>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ACEBAFD6-2CEA-FB4E-9E25-52EA38AB6E66}"/>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595" name="Group 230">
            <a:extLst>
              <a:ext uri="{FF2B5EF4-FFF2-40B4-BE49-F238E27FC236}">
                <a16:creationId xmlns:a16="http://schemas.microsoft.com/office/drawing/2014/main" id="{336222D2-96CC-2C4D-8040-3F5C36E28305}"/>
              </a:ext>
            </a:extLst>
          </p:cNvPr>
          <p:cNvGrpSpPr>
            <a:grpSpLocks/>
          </p:cNvGrpSpPr>
          <p:nvPr/>
        </p:nvGrpSpPr>
        <p:grpSpPr bwMode="auto">
          <a:xfrm>
            <a:off x="2647950" y="1766888"/>
            <a:ext cx="587375" cy="1309687"/>
            <a:chOff x="1986246" y="1325314"/>
            <a:chExt cx="440075" cy="982134"/>
          </a:xfrm>
        </p:grpSpPr>
        <p:grpSp>
          <p:nvGrpSpPr>
            <p:cNvPr id="110755" name="Group 4">
              <a:extLst>
                <a:ext uri="{FF2B5EF4-FFF2-40B4-BE49-F238E27FC236}">
                  <a16:creationId xmlns:a16="http://schemas.microsoft.com/office/drawing/2014/main" id="{2B58E576-B42E-3244-AC50-E15B6197EA4A}"/>
                </a:ext>
              </a:extLst>
            </p:cNvPr>
            <p:cNvGrpSpPr>
              <a:grpSpLocks/>
            </p:cNvGrpSpPr>
            <p:nvPr/>
          </p:nvGrpSpPr>
          <p:grpSpPr bwMode="auto">
            <a:xfrm>
              <a:off x="2092152" y="1325314"/>
              <a:ext cx="274320" cy="982134"/>
              <a:chOff x="2092152" y="1325314"/>
              <a:chExt cx="274320" cy="982134"/>
            </a:xfrm>
          </p:grpSpPr>
          <p:grpSp>
            <p:nvGrpSpPr>
              <p:cNvPr id="110757" name="Group 12">
                <a:extLst>
                  <a:ext uri="{FF2B5EF4-FFF2-40B4-BE49-F238E27FC236}">
                    <a16:creationId xmlns:a16="http://schemas.microsoft.com/office/drawing/2014/main" id="{E67A146F-DCF5-4D48-915E-AC6F9B629B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DC135EC6-8CF2-FE4A-A96B-15A92F976011}"/>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09CA542-235F-AA41-8112-DD6CB3040597}"/>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2C135B77-1A69-CA4C-902D-0C9B1EAD4C91}"/>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58C63793-45C7-4E4C-AA94-C9D8425BCB2A}"/>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10596" name="Group 233">
            <a:extLst>
              <a:ext uri="{FF2B5EF4-FFF2-40B4-BE49-F238E27FC236}">
                <a16:creationId xmlns:a16="http://schemas.microsoft.com/office/drawing/2014/main" id="{0453A51C-E36E-6F49-99A8-D1DA7B43C212}"/>
              </a:ext>
            </a:extLst>
          </p:cNvPr>
          <p:cNvGrpSpPr>
            <a:grpSpLocks/>
          </p:cNvGrpSpPr>
          <p:nvPr/>
        </p:nvGrpSpPr>
        <p:grpSpPr bwMode="auto">
          <a:xfrm>
            <a:off x="3159125" y="3043238"/>
            <a:ext cx="620713" cy="1309687"/>
            <a:chOff x="2369299" y="2282762"/>
            <a:chExt cx="465970" cy="982134"/>
          </a:xfrm>
        </p:grpSpPr>
        <p:grpSp>
          <p:nvGrpSpPr>
            <p:cNvPr id="110747" name="Group 237">
              <a:extLst>
                <a:ext uri="{FF2B5EF4-FFF2-40B4-BE49-F238E27FC236}">
                  <a16:creationId xmlns:a16="http://schemas.microsoft.com/office/drawing/2014/main" id="{6FFA091A-C353-0C46-A233-2F96DA42A3B0}"/>
                </a:ext>
              </a:extLst>
            </p:cNvPr>
            <p:cNvGrpSpPr>
              <a:grpSpLocks/>
            </p:cNvGrpSpPr>
            <p:nvPr/>
          </p:nvGrpSpPr>
          <p:grpSpPr bwMode="auto">
            <a:xfrm>
              <a:off x="2460869" y="2282762"/>
              <a:ext cx="374400" cy="982134"/>
              <a:chOff x="587671" y="2548983"/>
              <a:chExt cx="374400" cy="982134"/>
            </a:xfrm>
          </p:grpSpPr>
          <p:grpSp>
            <p:nvGrpSpPr>
              <p:cNvPr id="110749" name="Group 238">
                <a:extLst>
                  <a:ext uri="{FF2B5EF4-FFF2-40B4-BE49-F238E27FC236}">
                    <a16:creationId xmlns:a16="http://schemas.microsoft.com/office/drawing/2014/main" id="{BE6FFE12-F2C2-0846-BE2E-67078DB77237}"/>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634870E4-80E2-EF41-8A77-5C13D214669E}"/>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46B2EAFF-9446-6C49-9BDF-A4663970C8AB}"/>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BDDF7C74-E767-C441-B96B-F595F7F05C1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1E21023-811E-6445-9FFA-A1FBE0D025F9}"/>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48F6866-ABF9-B944-8AEF-F272A60B1620}"/>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09FFE5D1-3E5D-8342-B8AB-11A0681C227E}"/>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0597" name="Group 48">
            <a:extLst>
              <a:ext uri="{FF2B5EF4-FFF2-40B4-BE49-F238E27FC236}">
                <a16:creationId xmlns:a16="http://schemas.microsoft.com/office/drawing/2014/main" id="{7B618DE8-FB96-3740-B0C3-B622B6D0B0F7}"/>
              </a:ext>
            </a:extLst>
          </p:cNvPr>
          <p:cNvGrpSpPr>
            <a:grpSpLocks/>
          </p:cNvGrpSpPr>
          <p:nvPr/>
        </p:nvGrpSpPr>
        <p:grpSpPr bwMode="auto">
          <a:xfrm>
            <a:off x="673100" y="3398838"/>
            <a:ext cx="587375" cy="1309687"/>
            <a:chOff x="504793" y="2548983"/>
            <a:chExt cx="440075" cy="982134"/>
          </a:xfrm>
        </p:grpSpPr>
        <p:grpSp>
          <p:nvGrpSpPr>
            <p:cNvPr id="110741" name="Group 236">
              <a:extLst>
                <a:ext uri="{FF2B5EF4-FFF2-40B4-BE49-F238E27FC236}">
                  <a16:creationId xmlns:a16="http://schemas.microsoft.com/office/drawing/2014/main" id="{A92A68FA-9365-9F4A-9D20-A5A1B749CDE1}"/>
                </a:ext>
              </a:extLst>
            </p:cNvPr>
            <p:cNvGrpSpPr>
              <a:grpSpLocks/>
            </p:cNvGrpSpPr>
            <p:nvPr/>
          </p:nvGrpSpPr>
          <p:grpSpPr bwMode="auto">
            <a:xfrm>
              <a:off x="504793" y="2548983"/>
              <a:ext cx="440075" cy="982134"/>
              <a:chOff x="504793" y="2548983"/>
              <a:chExt cx="440075" cy="982134"/>
            </a:xfrm>
          </p:grpSpPr>
          <p:grpSp>
            <p:nvGrpSpPr>
              <p:cNvPr id="110743" name="Group 21">
                <a:extLst>
                  <a:ext uri="{FF2B5EF4-FFF2-40B4-BE49-F238E27FC236}">
                    <a16:creationId xmlns:a16="http://schemas.microsoft.com/office/drawing/2014/main" id="{99DAE058-582A-364F-9137-0BCCFCC8F59C}"/>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AF302D29-6342-FC4C-BADE-9D93E93596B6}"/>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810AE9DF-6733-DC4F-B68F-3C408FB1866A}"/>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E76FCBF2-63D7-994C-9077-34D43D6125B0}"/>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846BFAA6-982F-A745-B840-B8C64AFBD86E}"/>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10598" name="Group 50">
            <a:extLst>
              <a:ext uri="{FF2B5EF4-FFF2-40B4-BE49-F238E27FC236}">
                <a16:creationId xmlns:a16="http://schemas.microsoft.com/office/drawing/2014/main" id="{D70F647E-B7FE-F14D-84EC-28DC5D056A26}"/>
              </a:ext>
            </a:extLst>
          </p:cNvPr>
          <p:cNvGrpSpPr>
            <a:grpSpLocks/>
          </p:cNvGrpSpPr>
          <p:nvPr/>
        </p:nvGrpSpPr>
        <p:grpSpPr bwMode="auto">
          <a:xfrm>
            <a:off x="1395413" y="2749550"/>
            <a:ext cx="606425" cy="1484313"/>
            <a:chOff x="1046783" y="2062413"/>
            <a:chExt cx="455108" cy="1113104"/>
          </a:xfrm>
        </p:grpSpPr>
        <p:grpSp>
          <p:nvGrpSpPr>
            <p:cNvPr id="110735" name="Group 32">
              <a:extLst>
                <a:ext uri="{FF2B5EF4-FFF2-40B4-BE49-F238E27FC236}">
                  <a16:creationId xmlns:a16="http://schemas.microsoft.com/office/drawing/2014/main" id="{5A7BDA06-F32B-7D4A-85B3-497784DA3EA9}"/>
                </a:ext>
              </a:extLst>
            </p:cNvPr>
            <p:cNvGrpSpPr>
              <a:grpSpLocks/>
            </p:cNvGrpSpPr>
            <p:nvPr/>
          </p:nvGrpSpPr>
          <p:grpSpPr bwMode="auto">
            <a:xfrm>
              <a:off x="1072446" y="2193383"/>
              <a:ext cx="429445" cy="982134"/>
              <a:chOff x="1072446" y="2193383"/>
              <a:chExt cx="429445" cy="982134"/>
            </a:xfrm>
          </p:grpSpPr>
          <p:grpSp>
            <p:nvGrpSpPr>
              <p:cNvPr id="110737" name="Group 15">
                <a:extLst>
                  <a:ext uri="{FF2B5EF4-FFF2-40B4-BE49-F238E27FC236}">
                    <a16:creationId xmlns:a16="http://schemas.microsoft.com/office/drawing/2014/main" id="{41029928-C991-5D48-842A-B47FE2029343}"/>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55C08591-D511-3749-B266-08538B16F445}"/>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C3E0C265-2017-A842-93A7-20E59CC4E40F}"/>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1D838C4D-E2AD-484A-B5BE-9392DCF2449C}"/>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625D1A53-DEC7-4A48-8022-93A12E003C4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10599" name="Group 345">
            <a:extLst>
              <a:ext uri="{FF2B5EF4-FFF2-40B4-BE49-F238E27FC236}">
                <a16:creationId xmlns:a16="http://schemas.microsoft.com/office/drawing/2014/main" id="{69FC1C33-27A0-A441-A80F-F317F89B7C26}"/>
              </a:ext>
            </a:extLst>
          </p:cNvPr>
          <p:cNvGrpSpPr>
            <a:grpSpLocks/>
          </p:cNvGrpSpPr>
          <p:nvPr/>
        </p:nvGrpSpPr>
        <p:grpSpPr bwMode="auto">
          <a:xfrm>
            <a:off x="3257550" y="1395413"/>
            <a:ext cx="642938" cy="1309687"/>
            <a:chOff x="2443590" y="1046266"/>
            <a:chExt cx="481559" cy="982134"/>
          </a:xfrm>
        </p:grpSpPr>
        <p:grpSp>
          <p:nvGrpSpPr>
            <p:cNvPr id="110729" name="Group 229">
              <a:extLst>
                <a:ext uri="{FF2B5EF4-FFF2-40B4-BE49-F238E27FC236}">
                  <a16:creationId xmlns:a16="http://schemas.microsoft.com/office/drawing/2014/main" id="{3F9CC3BA-0ABC-8043-9672-83F7D927020B}"/>
                </a:ext>
              </a:extLst>
            </p:cNvPr>
            <p:cNvGrpSpPr>
              <a:grpSpLocks/>
            </p:cNvGrpSpPr>
            <p:nvPr/>
          </p:nvGrpSpPr>
          <p:grpSpPr bwMode="auto">
            <a:xfrm>
              <a:off x="2443590" y="1046266"/>
              <a:ext cx="440075" cy="982134"/>
              <a:chOff x="2443590" y="1046266"/>
              <a:chExt cx="440075" cy="982134"/>
            </a:xfrm>
          </p:grpSpPr>
          <p:grpSp>
            <p:nvGrpSpPr>
              <p:cNvPr id="110731" name="Group 9">
                <a:extLst>
                  <a:ext uri="{FF2B5EF4-FFF2-40B4-BE49-F238E27FC236}">
                    <a16:creationId xmlns:a16="http://schemas.microsoft.com/office/drawing/2014/main" id="{BD697659-0A70-F046-9196-375CBA241F18}"/>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9D56FD62-3228-214D-8438-EB98AFFC9297}"/>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4279F2FB-DAD2-D943-B690-E6F26C33A4E4}"/>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1A1EB5C8-482D-C248-8981-7735CF576892}"/>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FE2D734C-093C-7C4F-AD7E-FF12751C1F9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10600" name="Group 25">
            <a:extLst>
              <a:ext uri="{FF2B5EF4-FFF2-40B4-BE49-F238E27FC236}">
                <a16:creationId xmlns:a16="http://schemas.microsoft.com/office/drawing/2014/main" id="{D956E3FD-20BC-3640-9661-77601EB12E89}"/>
              </a:ext>
            </a:extLst>
          </p:cNvPr>
          <p:cNvGrpSpPr>
            <a:grpSpLocks/>
          </p:cNvGrpSpPr>
          <p:nvPr/>
        </p:nvGrpSpPr>
        <p:grpSpPr bwMode="auto">
          <a:xfrm>
            <a:off x="2314575" y="3117850"/>
            <a:ext cx="590550" cy="1473200"/>
            <a:chOff x="1735907" y="2338642"/>
            <a:chExt cx="442470" cy="1104054"/>
          </a:xfrm>
        </p:grpSpPr>
        <p:grpSp>
          <p:nvGrpSpPr>
            <p:cNvPr id="110710" name="Group 234">
              <a:extLst>
                <a:ext uri="{FF2B5EF4-FFF2-40B4-BE49-F238E27FC236}">
                  <a16:creationId xmlns:a16="http://schemas.microsoft.com/office/drawing/2014/main" id="{2172A542-7F64-3A47-95BD-0859586D44D6}"/>
                </a:ext>
              </a:extLst>
            </p:cNvPr>
            <p:cNvGrpSpPr>
              <a:grpSpLocks/>
            </p:cNvGrpSpPr>
            <p:nvPr/>
          </p:nvGrpSpPr>
          <p:grpSpPr bwMode="auto">
            <a:xfrm>
              <a:off x="1735907" y="2460562"/>
              <a:ext cx="440075" cy="982134"/>
              <a:chOff x="1735907" y="2460562"/>
              <a:chExt cx="440075" cy="982134"/>
            </a:xfrm>
          </p:grpSpPr>
          <p:grpSp>
            <p:nvGrpSpPr>
              <p:cNvPr id="110712" name="Group 272">
                <a:extLst>
                  <a:ext uri="{FF2B5EF4-FFF2-40B4-BE49-F238E27FC236}">
                    <a16:creationId xmlns:a16="http://schemas.microsoft.com/office/drawing/2014/main" id="{73AA012D-A485-2246-88A8-E5811A20526D}"/>
                  </a:ext>
                </a:extLst>
              </p:cNvPr>
              <p:cNvGrpSpPr>
                <a:grpSpLocks/>
              </p:cNvGrpSpPr>
              <p:nvPr/>
            </p:nvGrpSpPr>
            <p:grpSpPr bwMode="auto">
              <a:xfrm>
                <a:off x="1826164" y="2460562"/>
                <a:ext cx="274320" cy="982134"/>
                <a:chOff x="2368178" y="2124654"/>
                <a:chExt cx="274320" cy="982134"/>
              </a:xfrm>
            </p:grpSpPr>
            <p:grpSp>
              <p:nvGrpSpPr>
                <p:cNvPr id="110714" name="Group 273">
                  <a:extLst>
                    <a:ext uri="{FF2B5EF4-FFF2-40B4-BE49-F238E27FC236}">
                      <a16:creationId xmlns:a16="http://schemas.microsoft.com/office/drawing/2014/main" id="{ED8AB662-E6DA-A143-8539-D4AC682F219F}"/>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45D79987-59E5-4548-A3CF-12A240389A04}"/>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6A452E8-7D35-E74D-B498-6A2B3200EB70}"/>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15" name="Group 274">
                  <a:extLst>
                    <a:ext uri="{FF2B5EF4-FFF2-40B4-BE49-F238E27FC236}">
                      <a16:creationId xmlns:a16="http://schemas.microsoft.com/office/drawing/2014/main" id="{7B5B1467-EF22-0E44-88AC-B4D618AA9658}"/>
                    </a:ext>
                  </a:extLst>
                </p:cNvPr>
                <p:cNvGrpSpPr>
                  <a:grpSpLocks/>
                </p:cNvGrpSpPr>
                <p:nvPr/>
              </p:nvGrpSpPr>
              <p:grpSpPr bwMode="auto">
                <a:xfrm>
                  <a:off x="2368178" y="2240639"/>
                  <a:ext cx="274320" cy="113533"/>
                  <a:chOff x="1237102" y="1657048"/>
                  <a:chExt cx="1598445" cy="433900"/>
                </a:xfrm>
              </p:grpSpPr>
              <p:grpSp>
                <p:nvGrpSpPr>
                  <p:cNvPr id="110716" name="Group 275">
                    <a:extLst>
                      <a:ext uri="{FF2B5EF4-FFF2-40B4-BE49-F238E27FC236}">
                        <a16:creationId xmlns:a16="http://schemas.microsoft.com/office/drawing/2014/main" id="{CB89C87F-C08F-AA43-8309-56E07C89530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C9FD3E43-4543-D341-913A-EAC9E06F31C7}"/>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64682DB5-0653-1047-AC06-48ADF5735D4E}"/>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5FD313EF-DB09-D64C-A68D-21044E93AB80}"/>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24" name="Straight Connector 283">
                      <a:extLst>
                        <a:ext uri="{FF2B5EF4-FFF2-40B4-BE49-F238E27FC236}">
                          <a16:creationId xmlns:a16="http://schemas.microsoft.com/office/drawing/2014/main" id="{50AF30D5-BAFA-AE4B-AA26-D829CA8CCC19}"/>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25" name="Straight Connector 284">
                      <a:extLst>
                        <a:ext uri="{FF2B5EF4-FFF2-40B4-BE49-F238E27FC236}">
                          <a16:creationId xmlns:a16="http://schemas.microsoft.com/office/drawing/2014/main" id="{03E9B92C-6192-904F-B0DA-FE050E079B1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26" name="Straight Connector 285">
                      <a:extLst>
                        <a:ext uri="{FF2B5EF4-FFF2-40B4-BE49-F238E27FC236}">
                          <a16:creationId xmlns:a16="http://schemas.microsoft.com/office/drawing/2014/main" id="{4D5DE615-F0CF-274D-B02B-F34D6484594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5BE92C14-425C-4248-B4F6-1687CB788C94}"/>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878446A2-99DF-2640-8A8B-05B0B22F657D}"/>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8428AD1-A8F1-5E46-B278-124EDDCE1D3E}"/>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8C6BABF8-1CCD-F246-9663-C94BFE105ACD}"/>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9DD0E357-8727-AC49-A76C-46DE981A4B8D}"/>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A8493C1B-2A9A-9D48-91ED-50DC8DD983B8}"/>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10601" name="Title 4">
            <a:extLst>
              <a:ext uri="{FF2B5EF4-FFF2-40B4-BE49-F238E27FC236}">
                <a16:creationId xmlns:a16="http://schemas.microsoft.com/office/drawing/2014/main" id="{7037D692-4CD0-4B45-8895-E917C8CBCFD0}"/>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875" y="3095625"/>
            <a:ext cx="76200" cy="109538"/>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3856" y="3669507"/>
            <a:ext cx="225425" cy="207962"/>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195" y="1513681"/>
            <a:ext cx="271462" cy="193675"/>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650" y="330517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6675" y="2303463"/>
            <a:ext cx="587375"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100" y="42513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8225" y="4894263"/>
            <a:ext cx="585788"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175" y="3956050"/>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450" y="4214813"/>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8163" y="3721100"/>
            <a:ext cx="585787"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0663" y="21685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13" y="2560638"/>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2388" y="3738563"/>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875" y="2128838"/>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6613" y="3181350"/>
            <a:ext cx="120650"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450" y="3181350"/>
            <a:ext cx="122238"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275" y="4321175"/>
            <a:ext cx="131763"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9350" y="4321175"/>
            <a:ext cx="130175"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a:noFill/>
        </p:spPr>
      </p:pic>
      <p:grpSp>
        <p:nvGrpSpPr>
          <p:cNvPr id="110634" name="Group 603">
            <a:extLst>
              <a:ext uri="{FF2B5EF4-FFF2-40B4-BE49-F238E27FC236}">
                <a16:creationId xmlns:a16="http://schemas.microsoft.com/office/drawing/2014/main" id="{0C4DE753-D994-0C45-941E-986030027EEA}"/>
              </a:ext>
            </a:extLst>
          </p:cNvPr>
          <p:cNvGrpSpPr>
            <a:grpSpLocks/>
          </p:cNvGrpSpPr>
          <p:nvPr/>
        </p:nvGrpSpPr>
        <p:grpSpPr bwMode="auto">
          <a:xfrm>
            <a:off x="6515100" y="3600450"/>
            <a:ext cx="587375" cy="1309688"/>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10635" name="Group 618">
            <a:extLst>
              <a:ext uri="{FF2B5EF4-FFF2-40B4-BE49-F238E27FC236}">
                <a16:creationId xmlns:a16="http://schemas.microsoft.com/office/drawing/2014/main" id="{2BA5BBC9-1C15-384D-B92D-E81AFDAAADE5}"/>
              </a:ext>
            </a:extLst>
          </p:cNvPr>
          <p:cNvGrpSpPr>
            <a:grpSpLocks/>
          </p:cNvGrpSpPr>
          <p:nvPr/>
        </p:nvGrpSpPr>
        <p:grpSpPr bwMode="auto">
          <a:xfrm>
            <a:off x="7369175" y="3324225"/>
            <a:ext cx="587375" cy="1309688"/>
            <a:chOff x="5527235" y="2492898"/>
            <a:chExt cx="440075" cy="982134"/>
          </a:xfrm>
        </p:grpSpPr>
        <p:grpSp>
          <p:nvGrpSpPr>
            <p:cNvPr id="110690" name="Group 619">
              <a:extLst>
                <a:ext uri="{FF2B5EF4-FFF2-40B4-BE49-F238E27FC236}">
                  <a16:creationId xmlns:a16="http://schemas.microsoft.com/office/drawing/2014/main" id="{495A3388-0718-2649-810C-15EDE9CF646D}"/>
                </a:ext>
              </a:extLst>
            </p:cNvPr>
            <p:cNvGrpSpPr>
              <a:grpSpLocks/>
            </p:cNvGrpSpPr>
            <p:nvPr/>
          </p:nvGrpSpPr>
          <p:grpSpPr bwMode="auto">
            <a:xfrm>
              <a:off x="5600427" y="2492898"/>
              <a:ext cx="274320" cy="982134"/>
              <a:chOff x="2368178" y="2124654"/>
              <a:chExt cx="274320" cy="982134"/>
            </a:xfrm>
          </p:grpSpPr>
          <p:grpSp>
            <p:nvGrpSpPr>
              <p:cNvPr id="110692" name="Group 621">
                <a:extLst>
                  <a:ext uri="{FF2B5EF4-FFF2-40B4-BE49-F238E27FC236}">
                    <a16:creationId xmlns:a16="http://schemas.microsoft.com/office/drawing/2014/main" id="{830C8D1A-4D2C-C14A-93A8-0F3923A2916D}"/>
                  </a:ext>
                </a:extLst>
              </p:cNvPr>
              <p:cNvGrpSpPr>
                <a:grpSpLocks/>
              </p:cNvGrpSpPr>
              <p:nvPr/>
            </p:nvGrpSpPr>
            <p:grpSpPr bwMode="auto">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93" name="Group 622">
                <a:extLst>
                  <a:ext uri="{FF2B5EF4-FFF2-40B4-BE49-F238E27FC236}">
                    <a16:creationId xmlns:a16="http://schemas.microsoft.com/office/drawing/2014/main" id="{B1B67A4C-9508-D747-A434-A4B341BFD1AD}"/>
                  </a:ext>
                </a:extLst>
              </p:cNvPr>
              <p:cNvGrpSpPr>
                <a:grpSpLocks/>
              </p:cNvGrpSpPr>
              <p:nvPr/>
            </p:nvGrpSpPr>
            <p:grpSpPr bwMode="auto">
              <a:xfrm>
                <a:off x="2368178" y="2240639"/>
                <a:ext cx="274320" cy="113533"/>
                <a:chOff x="1237102" y="1657048"/>
                <a:chExt cx="1598445" cy="433900"/>
              </a:xfrm>
            </p:grpSpPr>
            <p:grpSp>
              <p:nvGrpSpPr>
                <p:cNvPr id="110694" name="Group 623">
                  <a:extLst>
                    <a:ext uri="{FF2B5EF4-FFF2-40B4-BE49-F238E27FC236}">
                      <a16:creationId xmlns:a16="http://schemas.microsoft.com/office/drawing/2014/main" id="{767D3702-6110-B04C-A8A8-1D26412B15C2}"/>
                    </a:ext>
                  </a:extLst>
                </p:cNvPr>
                <p:cNvGrpSpPr>
                  <a:grpSpLocks/>
                </p:cNvGrpSpPr>
                <p:nvPr/>
              </p:nvGrpSpPr>
              <p:grpSpPr bwMode="auto">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02" name="Straight Connector 631">
                    <a:extLst>
                      <a:ext uri="{FF2B5EF4-FFF2-40B4-BE49-F238E27FC236}">
                        <a16:creationId xmlns:a16="http://schemas.microsoft.com/office/drawing/2014/main" id="{CB30BD43-2D27-004E-B7F8-EFCAFD568A1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03" name="Straight Connector 632">
                    <a:extLst>
                      <a:ext uri="{FF2B5EF4-FFF2-40B4-BE49-F238E27FC236}">
                        <a16:creationId xmlns:a16="http://schemas.microsoft.com/office/drawing/2014/main" id="{EA1CADF2-E084-3841-86FF-0273E1F16ED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04" name="Straight Connector 633">
                    <a:extLst>
                      <a:ext uri="{FF2B5EF4-FFF2-40B4-BE49-F238E27FC236}">
                        <a16:creationId xmlns:a16="http://schemas.microsoft.com/office/drawing/2014/main" id="{408D60DA-8E7D-6C46-8C82-6D0BB9D402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10636" name="Group 636">
            <a:extLst>
              <a:ext uri="{FF2B5EF4-FFF2-40B4-BE49-F238E27FC236}">
                <a16:creationId xmlns:a16="http://schemas.microsoft.com/office/drawing/2014/main" id="{87E7B53E-0734-C542-9F51-1C53E2B60E8A}"/>
              </a:ext>
            </a:extLst>
          </p:cNvPr>
          <p:cNvGrpSpPr>
            <a:grpSpLocks/>
          </p:cNvGrpSpPr>
          <p:nvPr/>
        </p:nvGrpSpPr>
        <p:grpSpPr bwMode="auto">
          <a:xfrm>
            <a:off x="7034213" y="1833563"/>
            <a:ext cx="587375" cy="1368425"/>
            <a:chOff x="5275665" y="1375098"/>
            <a:chExt cx="440075" cy="1026234"/>
          </a:xfrm>
        </p:grpSpPr>
        <p:grpSp>
          <p:nvGrpSpPr>
            <p:cNvPr id="110681" name="Group 637">
              <a:extLst>
                <a:ext uri="{FF2B5EF4-FFF2-40B4-BE49-F238E27FC236}">
                  <a16:creationId xmlns:a16="http://schemas.microsoft.com/office/drawing/2014/main" id="{5A761B00-DEF0-9B40-A124-38E09C7F23A6}"/>
                </a:ext>
              </a:extLst>
            </p:cNvPr>
            <p:cNvGrpSpPr>
              <a:grpSpLocks/>
            </p:cNvGrpSpPr>
            <p:nvPr/>
          </p:nvGrpSpPr>
          <p:grpSpPr bwMode="auto">
            <a:xfrm>
              <a:off x="5305142" y="1375098"/>
              <a:ext cx="353568" cy="1026234"/>
              <a:chOff x="1414123" y="1571676"/>
              <a:chExt cx="353568" cy="1026234"/>
            </a:xfrm>
          </p:grpSpPr>
          <p:grpSp>
            <p:nvGrpSpPr>
              <p:cNvPr id="110683" name="Group 639">
                <a:extLst>
                  <a:ext uri="{FF2B5EF4-FFF2-40B4-BE49-F238E27FC236}">
                    <a16:creationId xmlns:a16="http://schemas.microsoft.com/office/drawing/2014/main" id="{83CB8914-8B85-8A47-ACB4-F26BB8941476}"/>
                  </a:ext>
                </a:extLst>
              </p:cNvPr>
              <p:cNvGrpSpPr>
                <a:grpSpLocks/>
              </p:cNvGrpSpPr>
              <p:nvPr/>
            </p:nvGrpSpPr>
            <p:grpSpPr bwMode="auto">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637" name="Group 663">
            <a:extLst>
              <a:ext uri="{FF2B5EF4-FFF2-40B4-BE49-F238E27FC236}">
                <a16:creationId xmlns:a16="http://schemas.microsoft.com/office/drawing/2014/main" id="{45346073-AFF5-6344-BFCA-8B3619080669}"/>
              </a:ext>
            </a:extLst>
          </p:cNvPr>
          <p:cNvGrpSpPr>
            <a:grpSpLocks/>
          </p:cNvGrpSpPr>
          <p:nvPr/>
        </p:nvGrpSpPr>
        <p:grpSpPr bwMode="auto">
          <a:xfrm>
            <a:off x="8164513" y="3052763"/>
            <a:ext cx="573087" cy="1309687"/>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38" name="Group 671">
            <a:extLst>
              <a:ext uri="{FF2B5EF4-FFF2-40B4-BE49-F238E27FC236}">
                <a16:creationId xmlns:a16="http://schemas.microsoft.com/office/drawing/2014/main" id="{F3AFDEEA-D8BC-CC45-A78E-E9D1B8D90AB5}"/>
              </a:ext>
            </a:extLst>
          </p:cNvPr>
          <p:cNvGrpSpPr>
            <a:grpSpLocks/>
          </p:cNvGrpSpPr>
          <p:nvPr/>
        </p:nvGrpSpPr>
        <p:grpSpPr bwMode="auto">
          <a:xfrm>
            <a:off x="9288463" y="3460750"/>
            <a:ext cx="612775" cy="1400175"/>
            <a:chOff x="6966521" y="2595951"/>
            <a:chExt cx="459883" cy="1049786"/>
          </a:xfrm>
        </p:grpSpPr>
        <p:grpSp>
          <p:nvGrpSpPr>
            <p:cNvPr id="110672" name="Group 672">
              <a:extLst>
                <a:ext uri="{FF2B5EF4-FFF2-40B4-BE49-F238E27FC236}">
                  <a16:creationId xmlns:a16="http://schemas.microsoft.com/office/drawing/2014/main" id="{D5A78EC6-BE20-4C44-AA86-CBCC1E009152}"/>
                </a:ext>
              </a:extLst>
            </p:cNvPr>
            <p:cNvGrpSpPr>
              <a:grpSpLocks/>
            </p:cNvGrpSpPr>
            <p:nvPr/>
          </p:nvGrpSpPr>
          <p:grpSpPr bwMode="auto">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110639" name="Group 678">
            <a:extLst>
              <a:ext uri="{FF2B5EF4-FFF2-40B4-BE49-F238E27FC236}">
                <a16:creationId xmlns:a16="http://schemas.microsoft.com/office/drawing/2014/main" id="{49CBF3D6-F81B-A440-BBCA-983EDF024074}"/>
              </a:ext>
            </a:extLst>
          </p:cNvPr>
          <p:cNvGrpSpPr>
            <a:grpSpLocks/>
          </p:cNvGrpSpPr>
          <p:nvPr/>
        </p:nvGrpSpPr>
        <p:grpSpPr bwMode="auto">
          <a:xfrm>
            <a:off x="8658225" y="4275138"/>
            <a:ext cx="585788" cy="1308100"/>
            <a:chOff x="6493470" y="3205812"/>
            <a:chExt cx="440075" cy="982134"/>
          </a:xfrm>
        </p:grpSpPr>
        <p:grpSp>
          <p:nvGrpSpPr>
            <p:cNvPr id="110666" name="Group 679">
              <a:extLst>
                <a:ext uri="{FF2B5EF4-FFF2-40B4-BE49-F238E27FC236}">
                  <a16:creationId xmlns:a16="http://schemas.microsoft.com/office/drawing/2014/main" id="{8A796844-F683-4B42-9BD2-5A58ABC477A2}"/>
                </a:ext>
              </a:extLst>
            </p:cNvPr>
            <p:cNvGrpSpPr>
              <a:grpSpLocks/>
            </p:cNvGrpSpPr>
            <p:nvPr/>
          </p:nvGrpSpPr>
          <p:grpSpPr bwMode="auto">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40" name="Group 687">
            <a:extLst>
              <a:ext uri="{FF2B5EF4-FFF2-40B4-BE49-F238E27FC236}">
                <a16:creationId xmlns:a16="http://schemas.microsoft.com/office/drawing/2014/main" id="{A105F175-8DCA-5C47-B0A4-C7C9BD34DB92}"/>
              </a:ext>
            </a:extLst>
          </p:cNvPr>
          <p:cNvGrpSpPr>
            <a:grpSpLocks/>
          </p:cNvGrpSpPr>
          <p:nvPr/>
        </p:nvGrpSpPr>
        <p:grpSpPr bwMode="auto">
          <a:xfrm>
            <a:off x="8820150" y="2160588"/>
            <a:ext cx="612775" cy="1308100"/>
            <a:chOff x="6615479" y="1619954"/>
            <a:chExt cx="459116" cy="982134"/>
          </a:xfrm>
        </p:grpSpPr>
        <p:grpSp>
          <p:nvGrpSpPr>
            <p:cNvPr id="110650" name="Group 688">
              <a:extLst>
                <a:ext uri="{FF2B5EF4-FFF2-40B4-BE49-F238E27FC236}">
                  <a16:creationId xmlns:a16="http://schemas.microsoft.com/office/drawing/2014/main" id="{BF988687-A7FD-FF44-92F1-913789D09797}"/>
                </a:ext>
              </a:extLst>
            </p:cNvPr>
            <p:cNvGrpSpPr>
              <a:grpSpLocks/>
            </p:cNvGrpSpPr>
            <p:nvPr/>
          </p:nvGrpSpPr>
          <p:grpSpPr bwMode="auto">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51" name="Group 689">
              <a:extLst>
                <a:ext uri="{FF2B5EF4-FFF2-40B4-BE49-F238E27FC236}">
                  <a16:creationId xmlns:a16="http://schemas.microsoft.com/office/drawing/2014/main" id="{6418B8E2-BAC8-E44E-BEC4-627D59EFF5AC}"/>
                </a:ext>
              </a:extLst>
            </p:cNvPr>
            <p:cNvGrpSpPr>
              <a:grpSpLocks/>
            </p:cNvGrpSpPr>
            <p:nvPr/>
          </p:nvGrpSpPr>
          <p:grpSpPr bwMode="auto">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661" name="Straight Connector 699">
                <a:extLst>
                  <a:ext uri="{FF2B5EF4-FFF2-40B4-BE49-F238E27FC236}">
                    <a16:creationId xmlns:a16="http://schemas.microsoft.com/office/drawing/2014/main" id="{C918A4D7-AB74-3240-A7F9-637DE7B954C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662" name="Straight Connector 700">
                <a:extLst>
                  <a:ext uri="{FF2B5EF4-FFF2-40B4-BE49-F238E27FC236}">
                    <a16:creationId xmlns:a16="http://schemas.microsoft.com/office/drawing/2014/main" id="{4302D311-E958-F143-A993-6C0C2034E8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663" name="Straight Connector 701">
                <a:extLst>
                  <a:ext uri="{FF2B5EF4-FFF2-40B4-BE49-F238E27FC236}">
                    <a16:creationId xmlns:a16="http://schemas.microsoft.com/office/drawing/2014/main" id="{771F8D29-B909-E041-9AEB-517A88413A8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641" name="Group 704">
            <a:extLst>
              <a:ext uri="{FF2B5EF4-FFF2-40B4-BE49-F238E27FC236}">
                <a16:creationId xmlns:a16="http://schemas.microsoft.com/office/drawing/2014/main" id="{4C4AFA13-28E1-6A44-B633-BFACF2CEDA4F}"/>
              </a:ext>
            </a:extLst>
          </p:cNvPr>
          <p:cNvGrpSpPr>
            <a:grpSpLocks/>
          </p:cNvGrpSpPr>
          <p:nvPr/>
        </p:nvGrpSpPr>
        <p:grpSpPr bwMode="auto">
          <a:xfrm>
            <a:off x="9474200" y="1776413"/>
            <a:ext cx="592138" cy="1309687"/>
            <a:chOff x="7105323" y="1332018"/>
            <a:chExt cx="444206" cy="982134"/>
          </a:xfrm>
        </p:grpSpPr>
        <p:grpSp>
          <p:nvGrpSpPr>
            <p:cNvPr id="110642" name="Group 705">
              <a:extLst>
                <a:ext uri="{FF2B5EF4-FFF2-40B4-BE49-F238E27FC236}">
                  <a16:creationId xmlns:a16="http://schemas.microsoft.com/office/drawing/2014/main" id="{099612AC-9A66-414E-BB4B-1D91442A31D3}"/>
                </a:ext>
              </a:extLst>
            </p:cNvPr>
            <p:cNvGrpSpPr>
              <a:grpSpLocks/>
            </p:cNvGrpSpPr>
            <p:nvPr/>
          </p:nvGrpSpPr>
          <p:grpSpPr bwMode="auto">
            <a:xfrm>
              <a:off x="7175129" y="1332018"/>
              <a:ext cx="374400" cy="982134"/>
              <a:chOff x="587671" y="2548983"/>
              <a:chExt cx="374400" cy="982134"/>
            </a:xfrm>
          </p:grpSpPr>
          <p:grpSp>
            <p:nvGrpSpPr>
              <p:cNvPr id="110644" name="Group 707">
                <a:extLst>
                  <a:ext uri="{FF2B5EF4-FFF2-40B4-BE49-F238E27FC236}">
                    <a16:creationId xmlns:a16="http://schemas.microsoft.com/office/drawing/2014/main" id="{03498365-4486-9F40-9E92-CD220685074C}"/>
                  </a:ext>
                </a:extLst>
              </p:cNvPr>
              <p:cNvGrpSpPr>
                <a:grpSpLocks/>
              </p:cNvGrpSpPr>
              <p:nvPr/>
            </p:nvGrpSpPr>
            <p:grpSpPr bwMode="auto">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BD7062-A292-9144-8D8C-44D553DB7932}"/>
              </a:ext>
            </a:extLst>
          </p:cNvPr>
          <p:cNvGrpSpPr>
            <a:grpSpLocks/>
          </p:cNvGrpSpPr>
          <p:nvPr/>
        </p:nvGrpSpPr>
        <p:grpSpPr bwMode="auto">
          <a:xfrm>
            <a:off x="746125" y="3398838"/>
            <a:ext cx="415925" cy="1309687"/>
            <a:chOff x="746163" y="3398644"/>
            <a:chExt cx="415632" cy="1309512"/>
          </a:xfrm>
        </p:grpSpPr>
        <p:grpSp>
          <p:nvGrpSpPr>
            <p:cNvPr id="112820" name="Group 21">
              <a:extLst>
                <a:ext uri="{FF2B5EF4-FFF2-40B4-BE49-F238E27FC236}">
                  <a16:creationId xmlns:a16="http://schemas.microsoft.com/office/drawing/2014/main" id="{1F152677-1FA6-034C-BEE3-1E0E5996C3D9}"/>
                </a:ext>
              </a:extLst>
            </p:cNvPr>
            <p:cNvGrpSpPr>
              <a:grpSpLocks/>
            </p:cNvGrpSpPr>
            <p:nvPr/>
          </p:nvGrpSpPr>
          <p:grpSpPr bwMode="auto">
            <a:xfrm>
              <a:off x="783561" y="3398644"/>
              <a:ext cx="365760" cy="1309512"/>
              <a:chOff x="2692399" y="2184397"/>
              <a:chExt cx="274320" cy="982134"/>
            </a:xfrm>
          </p:grpSpPr>
          <p:sp>
            <p:nvSpPr>
              <p:cNvPr id="23" name="Oval 22">
                <a:extLst>
                  <a:ext uri="{FF2B5EF4-FFF2-40B4-BE49-F238E27FC236}">
                    <a16:creationId xmlns:a16="http://schemas.microsoft.com/office/drawing/2014/main" id="{C58CDCF8-65FA-6842-A3F5-D875D18289BA}"/>
                  </a:ext>
                </a:extLst>
              </p:cNvPr>
              <p:cNvSpPr/>
              <p:nvPr/>
            </p:nvSpPr>
            <p:spPr bwMode="auto">
              <a:xfrm>
                <a:off x="2692906" y="2184397"/>
                <a:ext cx="27365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9F0E84F-DF33-E54A-8DB8-7CA7A8A2739C}"/>
                  </a:ext>
                </a:extLst>
              </p:cNvPr>
              <p:cNvSpPr/>
              <p:nvPr/>
            </p:nvSpPr>
            <p:spPr bwMode="auto">
              <a:xfrm>
                <a:off x="2711942" y="2540346"/>
                <a:ext cx="23557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9" name="Picture 328">
              <a:extLst>
                <a:ext uri="{FF2B5EF4-FFF2-40B4-BE49-F238E27FC236}">
                  <a16:creationId xmlns:a16="http://schemas.microsoft.com/office/drawing/2014/main" id="{197611CD-4677-1342-9D88-6EC021E0046A}"/>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61B5A6DE-3B01-0B4F-B517-F09F45D73D90}"/>
              </a:ext>
            </a:extLst>
          </p:cNvPr>
          <p:cNvGrpSpPr>
            <a:grpSpLocks/>
          </p:cNvGrpSpPr>
          <p:nvPr/>
        </p:nvGrpSpPr>
        <p:grpSpPr bwMode="auto">
          <a:xfrm>
            <a:off x="1801813" y="2095500"/>
            <a:ext cx="587375" cy="1368425"/>
            <a:chOff x="1802035" y="2095568"/>
            <a:chExt cx="586767" cy="1368312"/>
          </a:xfrm>
        </p:grpSpPr>
        <p:grpSp>
          <p:nvGrpSpPr>
            <p:cNvPr id="112811" name="Group 3">
              <a:extLst>
                <a:ext uri="{FF2B5EF4-FFF2-40B4-BE49-F238E27FC236}">
                  <a16:creationId xmlns:a16="http://schemas.microsoft.com/office/drawing/2014/main" id="{44DC7881-94F4-1849-B6FD-6F502DF05657}"/>
                </a:ext>
              </a:extLst>
            </p:cNvPr>
            <p:cNvGrpSpPr>
              <a:grpSpLocks/>
            </p:cNvGrpSpPr>
            <p:nvPr/>
          </p:nvGrpSpPr>
          <p:grpSpPr bwMode="auto">
            <a:xfrm>
              <a:off x="1885497" y="2095568"/>
              <a:ext cx="471424" cy="1368312"/>
              <a:chOff x="1414123" y="1571676"/>
              <a:chExt cx="353568" cy="1026234"/>
            </a:xfrm>
          </p:grpSpPr>
          <p:grpSp>
            <p:nvGrpSpPr>
              <p:cNvPr id="112813" name="Group 6">
                <a:extLst>
                  <a:ext uri="{FF2B5EF4-FFF2-40B4-BE49-F238E27FC236}">
                    <a16:creationId xmlns:a16="http://schemas.microsoft.com/office/drawing/2014/main" id="{6001025C-25A2-1B41-9C5D-8BA57B7D042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96E0B19E-B5B4-654B-AD48-EF1891D51D00}"/>
                    </a:ext>
                  </a:extLst>
                </p:cNvPr>
                <p:cNvSpPr/>
                <p:nvPr/>
              </p:nvSpPr>
              <p:spPr bwMode="auto">
                <a:xfrm>
                  <a:off x="2692644"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A547EA3-7C5B-594B-A1B3-05DEFD3528EC}"/>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26E2B256-EF83-7B44-865B-359DFB48BF5E}"/>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038362C3-DACF-644C-BAD1-4DE875F5023F}"/>
                  </a:ext>
                </a:extLst>
              </p:cNvPr>
              <p:cNvSpPr/>
              <p:nvPr/>
            </p:nvSpPr>
            <p:spPr bwMode="auto">
              <a:xfrm rot="16200000">
                <a:off x="1601833" y="1533082"/>
                <a:ext cx="127387" cy="20457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CF1F61CD-F7ED-1B4B-B070-6184C26CB04F}"/>
                  </a:ext>
                </a:extLst>
              </p:cNvPr>
              <p:cNvSpPr/>
              <p:nvPr/>
            </p:nvSpPr>
            <p:spPr bwMode="auto">
              <a:xfrm>
                <a:off x="1597731"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017AB488-BD41-254D-9D72-F228908A46CA}"/>
                  </a:ext>
                </a:extLst>
              </p:cNvPr>
              <p:cNvSpPr/>
              <p:nvPr/>
            </p:nvSpPr>
            <p:spPr bwMode="auto">
              <a:xfrm>
                <a:off x="1475224"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929CD6BF-B125-9147-8F88-5FA82DD29598}"/>
                </a:ext>
              </a:extLst>
            </p:cNvPr>
            <p:cNvSpPr txBox="1"/>
            <p:nvPr/>
          </p:nvSpPr>
          <p:spPr>
            <a:xfrm>
              <a:off x="1802035" y="2822583"/>
              <a:ext cx="586767" cy="4619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2643" name="Group 9">
            <a:extLst>
              <a:ext uri="{FF2B5EF4-FFF2-40B4-BE49-F238E27FC236}">
                <a16:creationId xmlns:a16="http://schemas.microsoft.com/office/drawing/2014/main" id="{1E11C4BB-9421-E547-8B1F-F71F0BA46B4A}"/>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CDF37C83-0983-9046-B5C7-E71C73F1784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DC76A82F-D57A-2143-999A-53C0CFE7375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4" name="Group 72">
            <a:extLst>
              <a:ext uri="{FF2B5EF4-FFF2-40B4-BE49-F238E27FC236}">
                <a16:creationId xmlns:a16="http://schemas.microsoft.com/office/drawing/2014/main" id="{48B4E02D-0BBA-A04F-A2E0-A08E317CFECA}"/>
              </a:ext>
            </a:extLst>
          </p:cNvPr>
          <p:cNvGrpSpPr>
            <a:grpSpLocks/>
          </p:cNvGrpSpPr>
          <p:nvPr/>
        </p:nvGrpSpPr>
        <p:grpSpPr bwMode="auto">
          <a:xfrm>
            <a:off x="7467600" y="3324225"/>
            <a:ext cx="365125" cy="1309688"/>
            <a:chOff x="2368178" y="2124654"/>
            <a:chExt cx="274320" cy="982134"/>
          </a:xfrm>
        </p:grpSpPr>
        <p:grpSp>
          <p:nvGrpSpPr>
            <p:cNvPr id="112794" name="Group 54">
              <a:extLst>
                <a:ext uri="{FF2B5EF4-FFF2-40B4-BE49-F238E27FC236}">
                  <a16:creationId xmlns:a16="http://schemas.microsoft.com/office/drawing/2014/main" id="{E0191480-4C14-3247-BF1A-96C53C356587}"/>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A6E7922-F51E-E74B-8063-4445968B1E4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BF61B704-88E5-8C4E-A6BA-4746089B65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95" name="Group 60">
              <a:extLst>
                <a:ext uri="{FF2B5EF4-FFF2-40B4-BE49-F238E27FC236}">
                  <a16:creationId xmlns:a16="http://schemas.microsoft.com/office/drawing/2014/main" id="{991859D4-9823-C44D-ABF7-3CB6D37527EE}"/>
                </a:ext>
              </a:extLst>
            </p:cNvPr>
            <p:cNvGrpSpPr>
              <a:grpSpLocks/>
            </p:cNvGrpSpPr>
            <p:nvPr/>
          </p:nvGrpSpPr>
          <p:grpSpPr bwMode="auto">
            <a:xfrm>
              <a:off x="2368178" y="2240639"/>
              <a:ext cx="274320" cy="113533"/>
              <a:chOff x="1237102" y="1657048"/>
              <a:chExt cx="1598445" cy="433900"/>
            </a:xfrm>
          </p:grpSpPr>
          <p:grpSp>
            <p:nvGrpSpPr>
              <p:cNvPr id="112796" name="Group 61">
                <a:extLst>
                  <a:ext uri="{FF2B5EF4-FFF2-40B4-BE49-F238E27FC236}">
                    <a16:creationId xmlns:a16="http://schemas.microsoft.com/office/drawing/2014/main" id="{51E46AB8-4723-2C44-A0BE-C07C597047B8}"/>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78A54140-5BDC-8542-AC50-04083E587A63}"/>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21471E8-B44B-B048-8441-3FAC97084D9B}"/>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4E9A6195-0F3B-7F4D-B1E9-27D22BEB52A2}"/>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804" name="Straight Connector 69">
                  <a:extLst>
                    <a:ext uri="{FF2B5EF4-FFF2-40B4-BE49-F238E27FC236}">
                      <a16:creationId xmlns:a16="http://schemas.microsoft.com/office/drawing/2014/main" id="{148308B5-F728-8B40-AD61-82FF58F0962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805" name="Straight Connector 70">
                  <a:extLst>
                    <a:ext uri="{FF2B5EF4-FFF2-40B4-BE49-F238E27FC236}">
                      <a16:creationId xmlns:a16="http://schemas.microsoft.com/office/drawing/2014/main" id="{256ADE2C-4456-7B47-A630-F20B078BEB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806" name="Straight Connector 71">
                  <a:extLst>
                    <a:ext uri="{FF2B5EF4-FFF2-40B4-BE49-F238E27FC236}">
                      <a16:creationId xmlns:a16="http://schemas.microsoft.com/office/drawing/2014/main" id="{BE30C917-D485-0047-B67A-2E44975813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409B26-3C61-D041-80EC-4593CE5A8EEA}"/>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748CC9E-BF63-D741-8C45-5DB0228495DF}"/>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469A2780-70D9-6248-9EB7-24A210A0AA68}"/>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4B67923-1EB4-0042-A93D-1C7FFAF9511D}"/>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5" name="Group 15">
            <a:extLst>
              <a:ext uri="{FF2B5EF4-FFF2-40B4-BE49-F238E27FC236}">
                <a16:creationId xmlns:a16="http://schemas.microsoft.com/office/drawing/2014/main" id="{B6F322BF-7259-6B4B-BA0C-4D8FFE24F81E}"/>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2EC1283-2C97-8342-9EE4-658840E59A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A57EBDAC-22FC-EA45-9286-0B103F42BEF3}"/>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6" name="Group 73">
            <a:extLst>
              <a:ext uri="{FF2B5EF4-FFF2-40B4-BE49-F238E27FC236}">
                <a16:creationId xmlns:a16="http://schemas.microsoft.com/office/drawing/2014/main" id="{4925B6B3-25EF-6E43-9454-DDC55E3B0A03}"/>
              </a:ext>
            </a:extLst>
          </p:cNvPr>
          <p:cNvGrpSpPr>
            <a:grpSpLocks/>
          </p:cNvGrpSpPr>
          <p:nvPr/>
        </p:nvGrpSpPr>
        <p:grpSpPr bwMode="auto">
          <a:xfrm>
            <a:off x="6523038" y="1654175"/>
            <a:ext cx="366712" cy="1309688"/>
            <a:chOff x="2368178" y="2124654"/>
            <a:chExt cx="274320" cy="982134"/>
          </a:xfrm>
        </p:grpSpPr>
        <p:grpSp>
          <p:nvGrpSpPr>
            <p:cNvPr id="112777" name="Group 74">
              <a:extLst>
                <a:ext uri="{FF2B5EF4-FFF2-40B4-BE49-F238E27FC236}">
                  <a16:creationId xmlns:a16="http://schemas.microsoft.com/office/drawing/2014/main" id="{420ABB26-C01F-7A4F-943F-6E1ED145EBFE}"/>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FDFA0A74-62A8-F741-AC91-BFEFF4FA71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EF8858DC-E1CA-5D4D-B618-D10C076B738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78" name="Group 75">
              <a:extLst>
                <a:ext uri="{FF2B5EF4-FFF2-40B4-BE49-F238E27FC236}">
                  <a16:creationId xmlns:a16="http://schemas.microsoft.com/office/drawing/2014/main" id="{286E33BD-6B41-5D45-BBA8-274D894167DF}"/>
                </a:ext>
              </a:extLst>
            </p:cNvPr>
            <p:cNvGrpSpPr>
              <a:grpSpLocks/>
            </p:cNvGrpSpPr>
            <p:nvPr/>
          </p:nvGrpSpPr>
          <p:grpSpPr bwMode="auto">
            <a:xfrm>
              <a:off x="2368178" y="2240639"/>
              <a:ext cx="274320" cy="113533"/>
              <a:chOff x="1237102" y="1657048"/>
              <a:chExt cx="1598445" cy="433900"/>
            </a:xfrm>
          </p:grpSpPr>
          <p:grpSp>
            <p:nvGrpSpPr>
              <p:cNvPr id="112779" name="Group 76">
                <a:extLst>
                  <a:ext uri="{FF2B5EF4-FFF2-40B4-BE49-F238E27FC236}">
                    <a16:creationId xmlns:a16="http://schemas.microsoft.com/office/drawing/2014/main" id="{33335458-E1F3-E34A-AB56-BD6E8D7F122C}"/>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AD55038-621A-0D48-B88C-858E6C207A35}"/>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59C5FCA-569A-3F48-A959-CEC364073AFC}"/>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42206013-D572-EE49-9330-B787E74ABEF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87" name="Straight Connector 84">
                  <a:extLst>
                    <a:ext uri="{FF2B5EF4-FFF2-40B4-BE49-F238E27FC236}">
                      <a16:creationId xmlns:a16="http://schemas.microsoft.com/office/drawing/2014/main" id="{FCEABF88-C336-B54E-9275-4AE96EE68BA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88" name="Straight Connector 85">
                  <a:extLst>
                    <a:ext uri="{FF2B5EF4-FFF2-40B4-BE49-F238E27FC236}">
                      <a16:creationId xmlns:a16="http://schemas.microsoft.com/office/drawing/2014/main" id="{B0CBC491-1FDF-824F-AF10-028A2044651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89" name="Straight Connector 86">
                  <a:extLst>
                    <a:ext uri="{FF2B5EF4-FFF2-40B4-BE49-F238E27FC236}">
                      <a16:creationId xmlns:a16="http://schemas.microsoft.com/office/drawing/2014/main" id="{9F21D38D-DFC9-2548-8151-FB1A22F2F5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69DE46A5-30D1-1E4E-B730-72ACB78D7142}"/>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C9956128-BE2B-7645-85C1-70EC227E7A56}"/>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86D743D3-B6D7-A946-B0B0-27E5E12A967B}"/>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6E111F2-A8BF-2F45-A82E-53C44BA7338D}"/>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7" name="Group 138">
            <a:extLst>
              <a:ext uri="{FF2B5EF4-FFF2-40B4-BE49-F238E27FC236}">
                <a16:creationId xmlns:a16="http://schemas.microsoft.com/office/drawing/2014/main" id="{B5668B4B-8CD0-3F43-91E8-F5A9F1ADFE0B}"/>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ACCDA38-F928-6243-9036-5B2C216FEE9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E0E30F-5927-2E44-9ADD-6540F4551115}"/>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0041A05-E147-B443-A478-1AA13959A6B0}"/>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791EFBA1-906E-B748-A300-B91C1363EEDC}"/>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C075C396-932D-BD46-A8CB-4ABB70DFB3E3}"/>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7DF06C5-ED4D-454F-80C3-79B2A7D525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7D81ED4-AF3D-8949-A35F-16AA821585C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CFBED55D-7CC7-3B4A-BD83-9AEED5DAF65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E32E60D7-D061-BE42-81FD-DED3F4ACD2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F7E74749-D383-704D-AB95-2EC86716A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242F318B-FA22-554A-97D8-2A0F5F7645A2}"/>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210F2C68-EE3D-0C47-A699-A6A8E9DA3D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D1205795-8FA6-C24C-A084-2FC122323D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1D6ADFF6-57D3-484C-877A-8BA02AC56A9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DC85F8D-AB7A-CC40-A914-2337DA9CD8B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B696E23F-C8DA-AD44-84B3-07A484CB2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4" name="Group 4">
            <a:extLst>
              <a:ext uri="{FF2B5EF4-FFF2-40B4-BE49-F238E27FC236}">
                <a16:creationId xmlns:a16="http://schemas.microsoft.com/office/drawing/2014/main" id="{6EA371E2-917D-0B48-99FE-B47DF8937545}"/>
              </a:ext>
            </a:extLst>
          </p:cNvPr>
          <p:cNvGrpSpPr>
            <a:grpSpLocks/>
          </p:cNvGrpSpPr>
          <p:nvPr/>
        </p:nvGrpSpPr>
        <p:grpSpPr bwMode="auto">
          <a:xfrm>
            <a:off x="2789238" y="1766888"/>
            <a:ext cx="366712" cy="1309687"/>
            <a:chOff x="2092152" y="1325314"/>
            <a:chExt cx="274320" cy="982134"/>
          </a:xfrm>
        </p:grpSpPr>
        <p:grpSp>
          <p:nvGrpSpPr>
            <p:cNvPr id="112771" name="Group 12">
              <a:extLst>
                <a:ext uri="{FF2B5EF4-FFF2-40B4-BE49-F238E27FC236}">
                  <a16:creationId xmlns:a16="http://schemas.microsoft.com/office/drawing/2014/main" id="{0279759E-41B5-A34A-AFAE-FF43E2E7C3B6}"/>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58DE9CE-D291-164C-9E0E-745782869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214CC65-68CA-1D4C-87F7-BF1EE53E692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CDFE9E5-9F29-524C-B42C-48164F37273A}"/>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5" name="Group 140">
            <a:extLst>
              <a:ext uri="{FF2B5EF4-FFF2-40B4-BE49-F238E27FC236}">
                <a16:creationId xmlns:a16="http://schemas.microsoft.com/office/drawing/2014/main" id="{85266432-ABFB-064B-9BA4-4D6C1357687B}"/>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4D0C0C2-BF41-954C-B7B3-9B86F04696E3}"/>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E4E6D3D7-D646-FF49-90E2-81854B7C7B5E}"/>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67C5B16B-C28E-6B4C-B24D-726B9C9202ED}"/>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68" name="Straight Connector 148">
              <a:extLst>
                <a:ext uri="{FF2B5EF4-FFF2-40B4-BE49-F238E27FC236}">
                  <a16:creationId xmlns:a16="http://schemas.microsoft.com/office/drawing/2014/main" id="{D39E1111-A132-4442-A2C1-1BBC3EF9505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69" name="Straight Connector 149">
              <a:extLst>
                <a:ext uri="{FF2B5EF4-FFF2-40B4-BE49-F238E27FC236}">
                  <a16:creationId xmlns:a16="http://schemas.microsoft.com/office/drawing/2014/main" id="{948EB68B-83E8-5A43-89A6-4A3C043318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70" name="Straight Connector 150">
              <a:extLst>
                <a:ext uri="{FF2B5EF4-FFF2-40B4-BE49-F238E27FC236}">
                  <a16:creationId xmlns:a16="http://schemas.microsoft.com/office/drawing/2014/main" id="{9CC3FDEE-7B20-DC48-8D82-4A23DC1B3DC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883E6925-9A81-D94E-8E77-BEEDFF9BA53F}"/>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96A04CA8-10D5-094C-95A8-79E15A1417DE}"/>
              </a:ext>
            </a:extLst>
          </p:cNvPr>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2454E457-28DD-9643-AFD2-8DB2BA427AB3}"/>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6AECA57-F6C2-6244-8D44-0DCBF8B2A1E2}"/>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22C4D34-B783-1F47-8572-10B1781A434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9E22EFE5-9D05-EA40-BE47-DEB55F566509}"/>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12662" name="Group 244">
            <a:extLst>
              <a:ext uri="{FF2B5EF4-FFF2-40B4-BE49-F238E27FC236}">
                <a16:creationId xmlns:a16="http://schemas.microsoft.com/office/drawing/2014/main" id="{04E7BD4B-1F7E-9D4A-A92C-D7BBC241F56A}"/>
              </a:ext>
            </a:extLst>
          </p:cNvPr>
          <p:cNvGrpSpPr>
            <a:grpSpLocks/>
          </p:cNvGrpSpPr>
          <p:nvPr/>
        </p:nvGrpSpPr>
        <p:grpSpPr bwMode="auto">
          <a:xfrm>
            <a:off x="9566275" y="1776413"/>
            <a:ext cx="500063" cy="1309687"/>
            <a:chOff x="587671" y="2548983"/>
            <a:chExt cx="374400" cy="982134"/>
          </a:xfrm>
        </p:grpSpPr>
        <p:grpSp>
          <p:nvGrpSpPr>
            <p:cNvPr id="112759" name="Group 245">
              <a:extLst>
                <a:ext uri="{FF2B5EF4-FFF2-40B4-BE49-F238E27FC236}">
                  <a16:creationId xmlns:a16="http://schemas.microsoft.com/office/drawing/2014/main" id="{9FF7148E-011C-DB4A-BD94-B41B81A079D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C3FCE1F3-4F67-E848-B246-574E535F57B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25A6846-E564-1D44-B275-6C23113DC9B6}"/>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4B2B7C1-F853-6946-814A-F20FE61C4993}"/>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AA9EC30-ABFE-D449-9751-43DF151D5049}"/>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0317FB3-67FC-DF44-B28F-1AE2EBC44A5A}"/>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3" name="Group 251">
            <a:extLst>
              <a:ext uri="{FF2B5EF4-FFF2-40B4-BE49-F238E27FC236}">
                <a16:creationId xmlns:a16="http://schemas.microsoft.com/office/drawing/2014/main" id="{486F30DE-CC6C-FC40-B7F1-911301E04295}"/>
              </a:ext>
            </a:extLst>
          </p:cNvPr>
          <p:cNvGrpSpPr>
            <a:grpSpLocks/>
          </p:cNvGrpSpPr>
          <p:nvPr/>
        </p:nvGrpSpPr>
        <p:grpSpPr bwMode="auto">
          <a:xfrm>
            <a:off x="7073900" y="1833563"/>
            <a:ext cx="471488" cy="1368425"/>
            <a:chOff x="1414123" y="1571676"/>
            <a:chExt cx="353568" cy="1026234"/>
          </a:xfrm>
        </p:grpSpPr>
        <p:grpSp>
          <p:nvGrpSpPr>
            <p:cNvPr id="112752" name="Group 252">
              <a:extLst>
                <a:ext uri="{FF2B5EF4-FFF2-40B4-BE49-F238E27FC236}">
                  <a16:creationId xmlns:a16="http://schemas.microsoft.com/office/drawing/2014/main" id="{F82E08B8-8EEE-0144-877D-55181CA076A3}"/>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918D5913-117D-9B43-9DF9-0E2D26AE8DCE}"/>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1885995-C7FC-9844-BA99-4DE7F75AD1A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ED7C288-FB30-2645-A37B-8A5CCA6EDD15}"/>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746DEA4A-19F9-814B-86AE-C638C31B8C62}"/>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12B10C65-DBA0-CA4E-A8F6-44319F962D4B}"/>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0D6EDED-6113-1C49-AC96-137F1BE9C628}"/>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4" name="Group 259">
            <a:extLst>
              <a:ext uri="{FF2B5EF4-FFF2-40B4-BE49-F238E27FC236}">
                <a16:creationId xmlns:a16="http://schemas.microsoft.com/office/drawing/2014/main" id="{02B079ED-9A59-CE4E-9A3C-EE2B15162033}"/>
              </a:ext>
            </a:extLst>
          </p:cNvPr>
          <p:cNvGrpSpPr>
            <a:grpSpLocks/>
          </p:cNvGrpSpPr>
          <p:nvPr/>
        </p:nvGrpSpPr>
        <p:grpSpPr bwMode="auto">
          <a:xfrm>
            <a:off x="7921625" y="1389063"/>
            <a:ext cx="366713" cy="1309687"/>
            <a:chOff x="2092152" y="1325314"/>
            <a:chExt cx="274320" cy="982134"/>
          </a:xfrm>
        </p:grpSpPr>
        <p:grpSp>
          <p:nvGrpSpPr>
            <p:cNvPr id="112748" name="Group 260">
              <a:extLst>
                <a:ext uri="{FF2B5EF4-FFF2-40B4-BE49-F238E27FC236}">
                  <a16:creationId xmlns:a16="http://schemas.microsoft.com/office/drawing/2014/main" id="{7FE0D372-DDA9-1C4D-934A-96AAD2B78C4C}"/>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714155DB-0020-7846-A747-59ED4AC34C9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E20071F-94F4-354B-B4C2-89750A60E1F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392871A9-5F67-3E40-B336-41FDAE0F4A3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5" name="Group 264">
            <a:extLst>
              <a:ext uri="{FF2B5EF4-FFF2-40B4-BE49-F238E27FC236}">
                <a16:creationId xmlns:a16="http://schemas.microsoft.com/office/drawing/2014/main" id="{0B2815CE-A4AB-F840-B684-EB87A9C75424}"/>
              </a:ext>
            </a:extLst>
          </p:cNvPr>
          <p:cNvGrpSpPr>
            <a:grpSpLocks/>
          </p:cNvGrpSpPr>
          <p:nvPr/>
        </p:nvGrpSpPr>
        <p:grpSpPr bwMode="auto">
          <a:xfrm>
            <a:off x="10323513" y="2986088"/>
            <a:ext cx="365125" cy="1309687"/>
            <a:chOff x="2092152" y="1325314"/>
            <a:chExt cx="274320" cy="982134"/>
          </a:xfrm>
        </p:grpSpPr>
        <p:grpSp>
          <p:nvGrpSpPr>
            <p:cNvPr id="112744" name="Group 265">
              <a:extLst>
                <a:ext uri="{FF2B5EF4-FFF2-40B4-BE49-F238E27FC236}">
                  <a16:creationId xmlns:a16="http://schemas.microsoft.com/office/drawing/2014/main" id="{BD1C0569-023A-8B4F-9B9A-19B6466068C2}"/>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835164D4-FE78-4B4D-922D-C3398C86EB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3FD9E78-E7B5-1143-B206-73C5D069A2E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85B75CF7-2FF0-A344-8682-DD4CCEF6E4F1}"/>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A052665E-F694-7846-9D35-EE26DDCD2718}"/>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 name="TextBox 31">
            <a:extLst>
              <a:ext uri="{FF2B5EF4-FFF2-40B4-BE49-F238E27FC236}">
                <a16:creationId xmlns:a16="http://schemas.microsoft.com/office/drawing/2014/main" id="{748F35AE-032C-134C-AF4F-FD739509EABC}"/>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F329D5D-7BCD-4F4E-B379-211A39AD98F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CA24E311-4FEE-8944-8EE4-E6C732E356E3}"/>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34891BF7-46B5-6641-912C-311376DFC442}"/>
              </a:ext>
            </a:extLst>
          </p:cNvPr>
          <p:cNvGrpSpPr>
            <a:grpSpLocks/>
          </p:cNvGrpSpPr>
          <p:nvPr/>
        </p:nvGrpSpPr>
        <p:grpSpPr bwMode="auto">
          <a:xfrm>
            <a:off x="2314575" y="3117850"/>
            <a:ext cx="590550" cy="1473200"/>
            <a:chOff x="2314543" y="3118189"/>
            <a:chExt cx="589961" cy="1472072"/>
          </a:xfrm>
        </p:grpSpPr>
        <p:grpSp>
          <p:nvGrpSpPr>
            <p:cNvPr id="112725" name="Group 2">
              <a:extLst>
                <a:ext uri="{FF2B5EF4-FFF2-40B4-BE49-F238E27FC236}">
                  <a16:creationId xmlns:a16="http://schemas.microsoft.com/office/drawing/2014/main" id="{B5F6FD96-0C5C-9C4F-A42F-9AC6CF098DBC}"/>
                </a:ext>
              </a:extLst>
            </p:cNvPr>
            <p:cNvGrpSpPr>
              <a:grpSpLocks/>
            </p:cNvGrpSpPr>
            <p:nvPr/>
          </p:nvGrpSpPr>
          <p:grpSpPr bwMode="auto">
            <a:xfrm>
              <a:off x="2337161" y="3118189"/>
              <a:ext cx="567343" cy="1472072"/>
              <a:chOff x="2337161" y="3118189"/>
              <a:chExt cx="567343" cy="1472072"/>
            </a:xfrm>
          </p:grpSpPr>
          <p:grpSp>
            <p:nvGrpSpPr>
              <p:cNvPr id="112727" name="Group 272">
                <a:extLst>
                  <a:ext uri="{FF2B5EF4-FFF2-40B4-BE49-F238E27FC236}">
                    <a16:creationId xmlns:a16="http://schemas.microsoft.com/office/drawing/2014/main" id="{75F12095-A0CF-924C-A3E7-707EF0BBD8DC}"/>
                  </a:ext>
                </a:extLst>
              </p:cNvPr>
              <p:cNvGrpSpPr>
                <a:grpSpLocks/>
              </p:cNvGrpSpPr>
              <p:nvPr/>
            </p:nvGrpSpPr>
            <p:grpSpPr bwMode="auto">
              <a:xfrm>
                <a:off x="2434885" y="3280749"/>
                <a:ext cx="365760" cy="1309512"/>
                <a:chOff x="2368178" y="2124654"/>
                <a:chExt cx="274320" cy="982134"/>
              </a:xfrm>
            </p:grpSpPr>
            <p:grpSp>
              <p:nvGrpSpPr>
                <p:cNvPr id="112729" name="Group 273">
                  <a:extLst>
                    <a:ext uri="{FF2B5EF4-FFF2-40B4-BE49-F238E27FC236}">
                      <a16:creationId xmlns:a16="http://schemas.microsoft.com/office/drawing/2014/main" id="{C0B20238-A1A1-014B-B193-3D7EBE1D4127}"/>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5BADD2F4-8710-0545-8F57-ADF4B4F95AD2}"/>
                      </a:ext>
                    </a:extLst>
                  </p:cNvPr>
                  <p:cNvSpPr/>
                  <p:nvPr/>
                </p:nvSpPr>
                <p:spPr bwMode="auto">
                  <a:xfrm>
                    <a:off x="2692540" y="2183827"/>
                    <a:ext cx="27357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AF9F4C7-9BEE-FE4D-B812-6649ABFF75FC}"/>
                      </a:ext>
                    </a:extLst>
                  </p:cNvPr>
                  <p:cNvSpPr/>
                  <p:nvPr/>
                </p:nvSpPr>
                <p:spPr bwMode="auto">
                  <a:xfrm>
                    <a:off x="2711571" y="2539552"/>
                    <a:ext cx="23550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30" name="Group 274">
                  <a:extLst>
                    <a:ext uri="{FF2B5EF4-FFF2-40B4-BE49-F238E27FC236}">
                      <a16:creationId xmlns:a16="http://schemas.microsoft.com/office/drawing/2014/main" id="{C5DD69D7-4267-0948-800D-05194B57117D}"/>
                    </a:ext>
                  </a:extLst>
                </p:cNvPr>
                <p:cNvGrpSpPr>
                  <a:grpSpLocks/>
                </p:cNvGrpSpPr>
                <p:nvPr/>
              </p:nvGrpSpPr>
              <p:grpSpPr bwMode="auto">
                <a:xfrm>
                  <a:off x="2368178" y="2240639"/>
                  <a:ext cx="274320" cy="113533"/>
                  <a:chOff x="1237102" y="1657048"/>
                  <a:chExt cx="1598445" cy="433900"/>
                </a:xfrm>
              </p:grpSpPr>
              <p:grpSp>
                <p:nvGrpSpPr>
                  <p:cNvPr id="112731" name="Group 275">
                    <a:extLst>
                      <a:ext uri="{FF2B5EF4-FFF2-40B4-BE49-F238E27FC236}">
                        <a16:creationId xmlns:a16="http://schemas.microsoft.com/office/drawing/2014/main" id="{4E0EE015-A7F3-6444-ADD3-93D3ED0B6D4F}"/>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862619B-6954-7D45-83FF-00AF3328ECCA}"/>
                        </a:ext>
                      </a:extLst>
                    </p:cNvPr>
                    <p:cNvSpPr/>
                    <p:nvPr/>
                  </p:nvSpPr>
                  <p:spPr bwMode="auto">
                    <a:xfrm>
                      <a:off x="1577534" y="1689021"/>
                      <a:ext cx="949513"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8CFA3547-C767-A640-8508-F9646BB20AC3}"/>
                        </a:ext>
                      </a:extLst>
                    </p:cNvPr>
                    <p:cNvSpPr/>
                    <p:nvPr/>
                  </p:nvSpPr>
                  <p:spPr bwMode="auto">
                    <a:xfrm>
                      <a:off x="2395365" y="1689021"/>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16BF7A1-4249-D444-B81D-7D51F2A58572}"/>
                        </a:ext>
                      </a:extLst>
                    </p:cNvPr>
                    <p:cNvSpPr/>
                    <p:nvPr/>
                  </p:nvSpPr>
                  <p:spPr bwMode="auto">
                    <a:xfrm>
                      <a:off x="1515155" y="1698114"/>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39" name="Straight Connector 283">
                      <a:extLst>
                        <a:ext uri="{FF2B5EF4-FFF2-40B4-BE49-F238E27FC236}">
                          <a16:creationId xmlns:a16="http://schemas.microsoft.com/office/drawing/2014/main" id="{C21B4A5B-FA03-1A4C-AF1B-2414889025A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40" name="Straight Connector 284">
                      <a:extLst>
                        <a:ext uri="{FF2B5EF4-FFF2-40B4-BE49-F238E27FC236}">
                          <a16:creationId xmlns:a16="http://schemas.microsoft.com/office/drawing/2014/main" id="{E273AFD8-6896-A640-A612-3D6E0D053B6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41" name="Straight Connector 285">
                      <a:extLst>
                        <a:ext uri="{FF2B5EF4-FFF2-40B4-BE49-F238E27FC236}">
                          <a16:creationId xmlns:a16="http://schemas.microsoft.com/office/drawing/2014/main" id="{44A8C778-97F0-6242-9C29-ACD8DDEE99D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991FBCA-0846-A54E-8026-1DBFB7C5B1C5}"/>
                      </a:ext>
                    </a:extLst>
                  </p:cNvPr>
                  <p:cNvCxnSpPr/>
                  <p:nvPr/>
                </p:nvCxnSpPr>
                <p:spPr bwMode="auto">
                  <a:xfrm flipV="1">
                    <a:off x="2326057" y="1689021"/>
                    <a:ext cx="505945"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2D7887ED-6A75-2B40-A36E-9B28FF180872}"/>
                      </a:ext>
                    </a:extLst>
                  </p:cNvPr>
                  <p:cNvCxnSpPr/>
                  <p:nvPr/>
                </p:nvCxnSpPr>
                <p:spPr bwMode="auto">
                  <a:xfrm flipV="1">
                    <a:off x="2346847"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C825841-23FD-5E4A-8B19-58CDE7011729}"/>
                      </a:ext>
                    </a:extLst>
                  </p:cNvPr>
                  <p:cNvCxnSpPr/>
                  <p:nvPr/>
                </p:nvCxnSpPr>
                <p:spPr bwMode="auto">
                  <a:xfrm flipH="1" flipV="1">
                    <a:off x="1237923"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3F4ED50-7CDF-6F40-8211-22EB1F9A1CE4}"/>
                      </a:ext>
                    </a:extLst>
                  </p:cNvPr>
                  <p:cNvCxnSpPr/>
                  <p:nvPr/>
                </p:nvCxnSpPr>
                <p:spPr bwMode="auto">
                  <a:xfrm flipH="1" flipV="1">
                    <a:off x="1237923"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a:extLst>
                  <a:ext uri="{FF2B5EF4-FFF2-40B4-BE49-F238E27FC236}">
                    <a16:creationId xmlns:a16="http://schemas.microsoft.com/office/drawing/2014/main" id="{D33BA560-34C3-B343-A5A3-F2729716C5B1}"/>
                  </a:ext>
                </a:extLst>
              </p:cNvPr>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a:extLst>
                <a:ext uri="{FF2B5EF4-FFF2-40B4-BE49-F238E27FC236}">
                  <a16:creationId xmlns:a16="http://schemas.microsoft.com/office/drawing/2014/main" id="{9D26D4A2-7978-3740-A604-81E9912D0940}"/>
                </a:ext>
              </a:extLst>
            </p:cNvPr>
            <p:cNvSpPr txBox="1"/>
            <p:nvPr/>
          </p:nvSpPr>
          <p:spPr>
            <a:xfrm>
              <a:off x="2314543" y="3927194"/>
              <a:ext cx="586789" cy="46160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sp>
        <p:nvSpPr>
          <p:cNvPr id="293" name="TextBox 292">
            <a:extLst>
              <a:ext uri="{FF2B5EF4-FFF2-40B4-BE49-F238E27FC236}">
                <a16:creationId xmlns:a16="http://schemas.microsoft.com/office/drawing/2014/main" id="{DE83A8C0-DD7A-B243-ACF8-7D9513A40CA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D7DA69D3-0072-4A4A-8CF8-4E211F99A665}"/>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22D47E5D-C2DC-504B-BEA0-23A92286077D}"/>
              </a:ext>
            </a:extLst>
          </p:cNvPr>
          <p:cNvGrpSpPr>
            <a:grpSpLocks/>
          </p:cNvGrpSpPr>
          <p:nvPr/>
        </p:nvGrpSpPr>
        <p:grpSpPr bwMode="auto">
          <a:xfrm>
            <a:off x="3159125" y="3043238"/>
            <a:ext cx="620713" cy="1309687"/>
            <a:chOff x="3159066" y="3043683"/>
            <a:chExt cx="621293" cy="1309512"/>
          </a:xfrm>
        </p:grpSpPr>
        <p:grpSp>
          <p:nvGrpSpPr>
            <p:cNvPr id="112717" name="Group 237">
              <a:extLst>
                <a:ext uri="{FF2B5EF4-FFF2-40B4-BE49-F238E27FC236}">
                  <a16:creationId xmlns:a16="http://schemas.microsoft.com/office/drawing/2014/main" id="{12429E7F-FC76-4347-9BFB-6A201C4B4E60}"/>
                </a:ext>
              </a:extLst>
            </p:cNvPr>
            <p:cNvGrpSpPr>
              <a:grpSpLocks/>
            </p:cNvGrpSpPr>
            <p:nvPr/>
          </p:nvGrpSpPr>
          <p:grpSpPr bwMode="auto">
            <a:xfrm>
              <a:off x="3281159" y="3043683"/>
              <a:ext cx="499200" cy="1309512"/>
              <a:chOff x="587671" y="2548983"/>
              <a:chExt cx="374400" cy="982134"/>
            </a:xfrm>
          </p:grpSpPr>
          <p:grpSp>
            <p:nvGrpSpPr>
              <p:cNvPr id="112719" name="Group 238">
                <a:extLst>
                  <a:ext uri="{FF2B5EF4-FFF2-40B4-BE49-F238E27FC236}">
                    <a16:creationId xmlns:a16="http://schemas.microsoft.com/office/drawing/2014/main" id="{FAB68EA6-2F1A-424A-8ABF-91D9DE2CD1E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08E684C9-D957-114E-BEEC-5F3C61E2AB74}"/>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1A9CE5A9-2B1D-684B-9D6C-5241FD665293}"/>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6131E34D-E7C5-0D41-8B6F-E38FC03433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985B0D7-D752-DF4C-AAF7-7570E35A69E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8FCEACF3-500F-2544-8A9A-896C466358F1}"/>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2384EFF1-CC5E-6B46-A48C-5CF1BADED7B0}"/>
                </a:ext>
              </a:extLst>
            </p:cNvPr>
            <p:cNvSpPr txBox="1"/>
            <p:nvPr/>
          </p:nvSpPr>
          <p:spPr>
            <a:xfrm>
              <a:off x="3159066" y="3667487"/>
              <a:ext cx="586335"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64D8BF61-1360-8F47-BFB5-F51B4469A53A}"/>
              </a:ext>
            </a:extLst>
          </p:cNvPr>
          <p:cNvGrpSpPr>
            <a:grpSpLocks/>
          </p:cNvGrpSpPr>
          <p:nvPr/>
        </p:nvGrpSpPr>
        <p:grpSpPr bwMode="auto">
          <a:xfrm>
            <a:off x="5962650" y="2640013"/>
            <a:ext cx="587375" cy="1309687"/>
            <a:chOff x="5962802" y="2640039"/>
            <a:chExt cx="586767" cy="1309512"/>
          </a:xfrm>
        </p:grpSpPr>
        <p:grpSp>
          <p:nvGrpSpPr>
            <p:cNvPr id="25" name="Group 24">
              <a:extLst>
                <a:ext uri="{FF2B5EF4-FFF2-40B4-BE49-F238E27FC236}">
                  <a16:creationId xmlns:a16="http://schemas.microsoft.com/office/drawing/2014/main" id="{62DDFD49-E482-4A46-B716-9D5AC6D3C930}"/>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5BF3884-0B30-5E45-B3E2-9A6C28A00C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1E4A036-B8B6-DE4F-9B67-0373EAFE80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6" name="TextBox 295">
              <a:extLst>
                <a:ext uri="{FF2B5EF4-FFF2-40B4-BE49-F238E27FC236}">
                  <a16:creationId xmlns:a16="http://schemas.microsoft.com/office/drawing/2014/main" id="{6D7AE41E-3A39-AF4F-97F0-B67105FF4534}"/>
                </a:ext>
              </a:extLst>
            </p:cNvPr>
            <p:cNvSpPr txBox="1"/>
            <p:nvPr/>
          </p:nvSpPr>
          <p:spPr>
            <a:xfrm>
              <a:off x="5962802" y="3305112"/>
              <a:ext cx="586767"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sp>
        <p:nvSpPr>
          <p:cNvPr id="297" name="TextBox 296">
            <a:extLst>
              <a:ext uri="{FF2B5EF4-FFF2-40B4-BE49-F238E27FC236}">
                <a16:creationId xmlns:a16="http://schemas.microsoft.com/office/drawing/2014/main" id="{3FEF65DE-B600-D844-BC23-43EE4FB55C40}"/>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3ED98518-3AD2-F64E-A703-986C16203478}"/>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F9E2B004-1022-8C40-92AD-D0350873A84A}"/>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5B4EF324-F6A9-544A-9A0D-C8A7B43C2242}"/>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38B5164-A772-FD40-9D20-0B51F3DBF21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808A35D-3F11-8047-B0DD-A4276C5130C9}"/>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6832155E-7A41-544E-888A-82D1E281404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A02A2E13-7F91-2247-8961-54B8DE93C090}"/>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90527037-20F2-564E-BFA6-67936B2B5ED1}"/>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D87A15C0-A5B4-1E4C-BF38-50463452754B}"/>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84E19B8E-5E64-994A-BAF7-F8940DE26132}"/>
              </a:ext>
            </a:extLst>
          </p:cNvPr>
          <p:cNvGrpSpPr>
            <a:grpSpLocks/>
          </p:cNvGrpSpPr>
          <p:nvPr/>
        </p:nvGrpSpPr>
        <p:grpSpPr bwMode="auto">
          <a:xfrm>
            <a:off x="10556875" y="1443038"/>
            <a:ext cx="585788" cy="1309687"/>
            <a:chOff x="10556423" y="1442920"/>
            <a:chExt cx="586767" cy="1309512"/>
          </a:xfrm>
        </p:grpSpPr>
        <p:grpSp>
          <p:nvGrpSpPr>
            <p:cNvPr id="52" name="Group 51">
              <a:extLst>
                <a:ext uri="{FF2B5EF4-FFF2-40B4-BE49-F238E27FC236}">
                  <a16:creationId xmlns:a16="http://schemas.microsoft.com/office/drawing/2014/main" id="{FAA5F439-1E42-9A4D-80BC-9604957BB233}"/>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F458E1C-F0CF-D941-9CFD-0D4E77FCBE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715718F-584B-1E41-816E-E439D33F49B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1" name="Chord 270">
              <a:extLst>
                <a:ext uri="{FF2B5EF4-FFF2-40B4-BE49-F238E27FC236}">
                  <a16:creationId xmlns:a16="http://schemas.microsoft.com/office/drawing/2014/main" id="{C5EDDA27-5778-0E4F-A28F-CC546051B88C}"/>
                </a:ext>
              </a:extLst>
            </p:cNvPr>
            <p:cNvSpPr/>
            <p:nvPr/>
          </p:nvSpPr>
          <p:spPr bwMode="auto">
            <a:xfrm rot="17528077">
              <a:off x="10694217" y="1513379"/>
              <a:ext cx="271426" cy="19399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TextBox 306">
              <a:extLst>
                <a:ext uri="{FF2B5EF4-FFF2-40B4-BE49-F238E27FC236}">
                  <a16:creationId xmlns:a16="http://schemas.microsoft.com/office/drawing/2014/main" id="{C2DCDC38-B570-EA49-8C5E-7D6A72BF707C}"/>
                </a:ext>
              </a:extLst>
            </p:cNvPr>
            <p:cNvSpPr txBox="1"/>
            <p:nvPr/>
          </p:nvSpPr>
          <p:spPr>
            <a:xfrm>
              <a:off x="10556423" y="2128628"/>
              <a:ext cx="586767" cy="461900"/>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2686" name="Group 308">
            <a:extLst>
              <a:ext uri="{FF2B5EF4-FFF2-40B4-BE49-F238E27FC236}">
                <a16:creationId xmlns:a16="http://schemas.microsoft.com/office/drawing/2014/main" id="{A5237EF0-FA8B-594A-A2B2-08EA9F7106DB}"/>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1ACCDD54-42B6-6D4E-8DC0-FB641B26A8B8}"/>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293CDDA-29D1-2D47-BF8E-792C61616F6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87" name="Group 311">
            <a:extLst>
              <a:ext uri="{FF2B5EF4-FFF2-40B4-BE49-F238E27FC236}">
                <a16:creationId xmlns:a16="http://schemas.microsoft.com/office/drawing/2014/main" id="{CE15CC1B-6360-2044-AACA-F5C42420CBF3}"/>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893E4FA2-864D-AD43-BB8B-214F0220EC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AEBE663D-625A-7844-AF5F-A388DE7CA045}"/>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5E327346-C1BC-2648-8ED1-E29852A9A8BD}"/>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07" name="Straight Connector 315">
              <a:extLst>
                <a:ext uri="{FF2B5EF4-FFF2-40B4-BE49-F238E27FC236}">
                  <a16:creationId xmlns:a16="http://schemas.microsoft.com/office/drawing/2014/main" id="{E6BA5E15-1123-514F-967C-8463DB2860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08" name="Straight Connector 316">
              <a:extLst>
                <a:ext uri="{FF2B5EF4-FFF2-40B4-BE49-F238E27FC236}">
                  <a16:creationId xmlns:a16="http://schemas.microsoft.com/office/drawing/2014/main" id="{8ECBEE29-BEE0-244B-864D-3655F4146A8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09" name="Straight Connector 317">
              <a:extLst>
                <a:ext uri="{FF2B5EF4-FFF2-40B4-BE49-F238E27FC236}">
                  <a16:creationId xmlns:a16="http://schemas.microsoft.com/office/drawing/2014/main" id="{29719458-D5C9-D240-B371-4D6A1DB8D40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C4B171B5-D6FF-174F-B543-A70E4869EDA7}"/>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26DB0DC6-673B-FA42-AD4F-F4CDBCB5383F}"/>
              </a:ext>
            </a:extLst>
          </p:cNvPr>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663E24AA-6C39-164F-9C2C-E5D5A2487015}"/>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AA79265-A747-0E4B-ACE6-804DB8F0717D}"/>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86443739-08B4-A04F-A304-ADA95F7587F7}"/>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2D065AB6-48B9-C945-895C-60F54B9CBF4B}"/>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10BE8EDF-8B3B-1441-986A-9215E5634E80}"/>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9077C3C6-0BAF-554C-A0E6-CDB1312D12E4}"/>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1" name="Picture 330">
            <a:extLst>
              <a:ext uri="{FF2B5EF4-FFF2-40B4-BE49-F238E27FC236}">
                <a16:creationId xmlns:a16="http://schemas.microsoft.com/office/drawing/2014/main" id="{C3119A8B-511E-9F46-9BDC-713BF351518E}"/>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8446F13-4535-6143-9DE6-B47D20FC97C0}"/>
              </a:ext>
            </a:extLst>
          </p:cNvPr>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8EA924C0-B2F1-174E-A0A3-2E4D626009E8}"/>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9450FCC3-DF95-6F42-B19C-F217BF24D38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2E6E0C70-6ABB-1746-A3A8-AA78320E0296}"/>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79ACEF8-984A-BA40-A636-71688A81FE4B}"/>
              </a:ext>
            </a:extLst>
          </p:cNvPr>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1B5CB44D-D2C6-604D-8EE1-8E60C6829BDB}"/>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7844934" y="1219467"/>
            <a:ext cx="524021" cy="413248"/>
          </a:xfrm>
          <a:prstGeom prst="rect">
            <a:avLst/>
          </a:prstGeom>
        </p:spPr>
      </p:pic>
      <p:sp>
        <p:nvSpPr>
          <p:cNvPr id="112703" name="Title 4">
            <a:extLst>
              <a:ext uri="{FF2B5EF4-FFF2-40B4-BE49-F238E27FC236}">
                <a16:creationId xmlns:a16="http://schemas.microsoft.com/office/drawing/2014/main" id="{E4D12529-E6FB-3B4E-811C-7CBB0D51987F}"/>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nodeType="afterGroup">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nodeType="afterGroup">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nodeType="afterGroup">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nodeType="afterGroup">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nodeType="afterGroup">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nodeType="afterGroup">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nodeType="afterGroup">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FBDE0E7B-3EDE-4342-8828-EBDBC59D3C06}"/>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27B604E8-B933-5149-9D54-D7623C7948C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45E6F935-B4E7-454D-8E0E-5AE2F153C32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extLst>
      <p:ext uri="{BB962C8B-B14F-4D97-AF65-F5344CB8AC3E}">
        <p14:creationId xmlns:p14="http://schemas.microsoft.com/office/powerpoint/2010/main" val="10459416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5" name="TextBox 5">
            <a:extLst>
              <a:ext uri="{FF2B5EF4-FFF2-40B4-BE49-F238E27FC236}">
                <a16:creationId xmlns:a16="http://schemas.microsoft.com/office/drawing/2014/main" id="{72E80E44-2850-9145-9610-944F6E7521CC}"/>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7" name="TextBox 7">
            <a:extLst>
              <a:ext uri="{FF2B5EF4-FFF2-40B4-BE49-F238E27FC236}">
                <a16:creationId xmlns:a16="http://schemas.microsoft.com/office/drawing/2014/main" id="{7E68E22B-B22E-424C-B8D9-EF8F29D1DC6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20838" name="Group 2">
            <a:extLst>
              <a:ext uri="{FF2B5EF4-FFF2-40B4-BE49-F238E27FC236}">
                <a16:creationId xmlns:a16="http://schemas.microsoft.com/office/drawing/2014/main" id="{AACE0AC4-A79C-CE47-B1D4-1867AF670FD2}"/>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48" name="TextBox 9">
              <a:extLst>
                <a:ext uri="{FF2B5EF4-FFF2-40B4-BE49-F238E27FC236}">
                  <a16:creationId xmlns:a16="http://schemas.microsoft.com/office/drawing/2014/main" id="{8477131C-18C8-7942-B0E6-27762179E63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0839" name="TextBox 10">
            <a:extLst>
              <a:ext uri="{FF2B5EF4-FFF2-40B4-BE49-F238E27FC236}">
                <a16:creationId xmlns:a16="http://schemas.microsoft.com/office/drawing/2014/main" id="{BAA27ED3-2B27-1547-BCCE-DA6E2EB4EA45}"/>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0840" name="TextBox 11">
            <a:extLst>
              <a:ext uri="{FF2B5EF4-FFF2-40B4-BE49-F238E27FC236}">
                <a16:creationId xmlns:a16="http://schemas.microsoft.com/office/drawing/2014/main" id="{1E00C121-3401-2045-B9B7-939B9A97B5D1}"/>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0842" name="Group 15">
            <a:extLst>
              <a:ext uri="{FF2B5EF4-FFF2-40B4-BE49-F238E27FC236}">
                <a16:creationId xmlns:a16="http://schemas.microsoft.com/office/drawing/2014/main" id="{5395F0F3-00B0-9240-85A7-7F973E9C94A8}"/>
              </a:ext>
            </a:extLst>
          </p:cNvPr>
          <p:cNvGrpSpPr>
            <a:grpSpLocks/>
          </p:cNvGrpSpPr>
          <p:nvPr/>
        </p:nvGrpSpPr>
        <p:grpSpPr bwMode="auto">
          <a:xfrm>
            <a:off x="974725" y="5546725"/>
            <a:ext cx="5032375" cy="1076325"/>
            <a:chOff x="974161" y="5546319"/>
            <a:chExt cx="5032939" cy="1077218"/>
          </a:xfrm>
        </p:grpSpPr>
        <p:sp>
          <p:nvSpPr>
            <p:cNvPr id="120845" name="TextBox 12">
              <a:extLst>
                <a:ext uri="{FF2B5EF4-FFF2-40B4-BE49-F238E27FC236}">
                  <a16:creationId xmlns:a16="http://schemas.microsoft.com/office/drawing/2014/main" id="{A9DB4424-9462-E347-A918-91095D8FA473}"/>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20843" name="TextBox 16">
            <a:extLst>
              <a:ext uri="{FF2B5EF4-FFF2-40B4-BE49-F238E27FC236}">
                <a16:creationId xmlns:a16="http://schemas.microsoft.com/office/drawing/2014/main" id="{80762D93-359C-E54F-91BA-4F8291B56A3E}"/>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0844" name="TextBox 17">
            <a:extLst>
              <a:ext uri="{FF2B5EF4-FFF2-40B4-BE49-F238E27FC236}">
                <a16:creationId xmlns:a16="http://schemas.microsoft.com/office/drawing/2014/main" id="{6A618FA2-0D10-9043-B2BE-7C22A1EB8990}"/>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22886" name="Group 2">
            <a:extLst>
              <a:ext uri="{FF2B5EF4-FFF2-40B4-BE49-F238E27FC236}">
                <a16:creationId xmlns:a16="http://schemas.microsoft.com/office/drawing/2014/main" id="{F9DFF348-A88F-D948-B8B7-A3DB9A1B0C71}"/>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2896" name="TextBox 9">
              <a:extLst>
                <a:ext uri="{FF2B5EF4-FFF2-40B4-BE49-F238E27FC236}">
                  <a16:creationId xmlns:a16="http://schemas.microsoft.com/office/drawing/2014/main" id="{DD316C96-0E82-D643-B321-85E5C7D55E2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2887" name="TextBox 10">
            <a:extLst>
              <a:ext uri="{FF2B5EF4-FFF2-40B4-BE49-F238E27FC236}">
                <a16:creationId xmlns:a16="http://schemas.microsoft.com/office/drawing/2014/main" id="{4359E0C3-EDA5-3047-9342-0A6C9F98DA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2890" name="Group 15">
            <a:extLst>
              <a:ext uri="{FF2B5EF4-FFF2-40B4-BE49-F238E27FC236}">
                <a16:creationId xmlns:a16="http://schemas.microsoft.com/office/drawing/2014/main" id="{4DB70494-873E-6444-8944-4E47E950EC1E}"/>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22891" name="TextBox 16">
            <a:extLst>
              <a:ext uri="{FF2B5EF4-FFF2-40B4-BE49-F238E27FC236}">
                <a16:creationId xmlns:a16="http://schemas.microsoft.com/office/drawing/2014/main" id="{67C7FF1D-6D1E-2147-9970-F5A148B0058C}"/>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2892" name="TextBox 17">
            <a:extLst>
              <a:ext uri="{FF2B5EF4-FFF2-40B4-BE49-F238E27FC236}">
                <a16:creationId xmlns:a16="http://schemas.microsoft.com/office/drawing/2014/main" id="{76F39C1F-C83A-254E-8392-082983D2EA81}"/>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95798529-18F4-4141-91CB-3B4D4C741246}"/>
              </a:ext>
            </a:extLst>
          </p:cNvPr>
          <p:cNvSpPr>
            <a:spLocks noGrp="1" noChangeArrowheads="1"/>
          </p:cNvSpPr>
          <p:nvPr>
            <p:ph type="title"/>
          </p:nvPr>
        </p:nvSpPr>
        <p:spPr/>
        <p:txBody>
          <a:bodyPr/>
          <a:lstStyle/>
          <a:p>
            <a:r>
              <a:rPr lang="en-US" altLang="en-US"/>
              <a:t>We want to use a propensity score model and </a:t>
            </a:r>
            <a:r>
              <a:rPr lang="en-US" altLang="en-US" i="1">
                <a:solidFill>
                  <a:schemeClr val="accent1"/>
                </a:solidFill>
              </a:rPr>
              <a:t>also</a:t>
            </a:r>
            <a:r>
              <a:rPr lang="en-US" altLang="en-US"/>
              <a:t> adjust the outcome model</a:t>
            </a:r>
            <a:endParaRPr lang="en-US" altLang="en-US"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068ED96F-759D-8844-8F43-0748248F8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a:extLst>
              <a:ext uri="{FF2B5EF4-FFF2-40B4-BE49-F238E27FC236}">
                <a16:creationId xmlns:a16="http://schemas.microsoft.com/office/drawing/2014/main" id="{59D1BDF0-EED6-D54C-B505-FEEE1EA67726}"/>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
        <p:nvSpPr>
          <p:cNvPr id="4" name="Rounded Rectangle 3">
            <a:extLst>
              <a:ext uri="{FF2B5EF4-FFF2-40B4-BE49-F238E27FC236}">
                <a16:creationId xmlns:a16="http://schemas.microsoft.com/office/drawing/2014/main" id="{DEA93FD4-AD5B-CB49-8139-D5A88940F3F9}"/>
              </a:ext>
            </a:extLst>
          </p:cNvPr>
          <p:cNvSpPr/>
          <p:nvPr/>
        </p:nvSpPr>
        <p:spPr>
          <a:xfrm>
            <a:off x="8574088" y="2651125"/>
            <a:ext cx="1889125" cy="487363"/>
          </a:xfrm>
          <a:prstGeom prst="roundRect">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031850A4-F723-C54C-9AF9-B4D1AB9B1488}"/>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3BD354BA-6DD0-DC45-9C4C-D66CDEC45DF5}"/>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6F9C34A8-8F46-8745-96FD-EA35C54764D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0E03EE03-F6BB-2044-91BA-8378134BBCCA}"/>
              </a:ext>
            </a:extLst>
          </p:cNvPr>
          <p:cNvSpPr>
            <a:spLocks noGrp="1" noChangeArrowheads="1"/>
          </p:cNvSpPr>
          <p:nvPr>
            <p:ph idx="1"/>
          </p:nvPr>
        </p:nvSpPr>
        <p:spPr/>
        <p:txBody>
          <a:bodyPr/>
          <a:lstStyle/>
          <a:p>
            <a:r>
              <a:rPr lang="en-US" altLang="en-US"/>
              <a:t>Fit a </a:t>
            </a:r>
            <a:r>
              <a:rPr lang="en-US" altLang="en-US" b="1">
                <a:solidFill>
                  <a:schemeClr val="accent1"/>
                </a:solidFill>
              </a:rPr>
              <a:t>propensity score model </a:t>
            </a:r>
          </a:p>
          <a:p>
            <a:r>
              <a:rPr lang="en-US" altLang="en-US"/>
              <a:t>Fit two </a:t>
            </a:r>
            <a:r>
              <a:rPr lang="en-US" altLang="en-US" b="1">
                <a:solidFill>
                  <a:schemeClr val="accent1"/>
                </a:solidFill>
              </a:rPr>
              <a:t>outcome models</a:t>
            </a:r>
          </a:p>
          <a:p>
            <a:r>
              <a:rPr lang="en-US" altLang="en-US" b="1">
                <a:solidFill>
                  <a:schemeClr val="accent1"/>
                </a:solidFill>
              </a:rPr>
              <a:t>Use these </a:t>
            </a:r>
            <a:r>
              <a:rPr lang="en-US" altLang="en-US"/>
              <a:t>to estimate an average treatment effect</a:t>
            </a:r>
          </a:p>
          <a:p>
            <a:r>
              <a:rPr lang="en-US" altLang="en-US"/>
              <a:t>As long as </a:t>
            </a:r>
            <a:r>
              <a:rPr lang="en-US" altLang="en-US" b="1">
                <a:solidFill>
                  <a:schemeClr val="accent1"/>
                </a:solidFill>
              </a:rPr>
              <a:t>one is correctly specified</a:t>
            </a:r>
            <a:r>
              <a:rPr lang="en-US" altLang="en-US"/>
              <a:t>, your result will be </a:t>
            </a:r>
            <a:r>
              <a:rPr lang="en-US" altLang="en-US" b="1">
                <a:solidFill>
                  <a:schemeClr val="accent1"/>
                </a:solidFill>
              </a:rPr>
              <a:t>consistent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3049A20E-5128-2C49-ACB2-55D28CE56CE6}"/>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rtlCol="0"/>
          <a:lstStyle/>
          <a:p>
            <a:pPr fontAlgn="auto">
              <a:spcAft>
                <a:spcPts val="0"/>
              </a:spcAft>
              <a:buFont typeface="Arial"/>
              <a:buChar char="•"/>
              <a:defRPr/>
            </a:pPr>
            <a:r>
              <a:rPr lang="en-US" dirty="0">
                <a:solidFill>
                  <a:schemeClr val="accent3"/>
                </a:solidFill>
              </a:rPr>
              <a:t>Fit a </a:t>
            </a:r>
            <a:r>
              <a:rPr lang="en-US" b="1" dirty="0">
                <a:solidFill>
                  <a:schemeClr val="accent3"/>
                </a:solidFill>
              </a:rPr>
              <a:t>propensity score model </a:t>
            </a:r>
          </a:p>
          <a:p>
            <a:pPr fontAlgn="auto">
              <a:spcAft>
                <a:spcPts val="0"/>
              </a:spcAft>
              <a:buFont typeface="Arial"/>
              <a:buChar char="•"/>
              <a:defRPr/>
            </a:pPr>
            <a:r>
              <a:rPr lang="en-US" dirty="0">
                <a:solidFill>
                  <a:schemeClr val="accent3"/>
                </a:solidFill>
              </a:rPr>
              <a:t>Fit two </a:t>
            </a:r>
            <a:r>
              <a:rPr lang="en-US" b="1" dirty="0">
                <a:solidFill>
                  <a:schemeClr val="accent3"/>
                </a:solidFill>
              </a:rPr>
              <a:t>outcome models</a:t>
            </a:r>
          </a:p>
          <a:p>
            <a:pPr fontAlgn="auto">
              <a:spcAft>
                <a:spcPts val="0"/>
              </a:spcAft>
              <a:buFont typeface="Arial"/>
              <a:buChar char="•"/>
              <a:defRPr/>
            </a:pPr>
            <a:r>
              <a:rPr lang="en-US" b="1" dirty="0">
                <a:solidFill>
                  <a:schemeClr val="accent3"/>
                </a:solidFill>
              </a:rPr>
              <a:t>Use these </a:t>
            </a:r>
            <a:r>
              <a:rPr lang="en-US" dirty="0">
                <a:solidFill>
                  <a:schemeClr val="accent3"/>
                </a:solidFill>
              </a:rPr>
              <a:t>to estimate an average treatment effect</a:t>
            </a:r>
          </a:p>
          <a:p>
            <a:pPr fontAlgn="auto">
              <a:spcAft>
                <a:spcPts val="0"/>
              </a:spcAft>
              <a:buFont typeface="Arial"/>
              <a:buChar char="•"/>
              <a:defRPr/>
            </a:pPr>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B7209C1-D275-1744-B205-86B9116D6DF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A3109699-BEA8-BF46-A609-7E64949AD54A}"/>
              </a:ext>
            </a:extLst>
          </p:cNvPr>
          <p:cNvSpPr>
            <a:spLocks noGrp="1" noChangeArrowheads="1"/>
          </p:cNvSpPr>
          <p:nvPr>
            <p:ph idx="1"/>
          </p:nvPr>
        </p:nvSpPr>
        <p:spPr/>
        <p:txBody>
          <a:bodyPr/>
          <a:lstStyle/>
          <a:p>
            <a:r>
              <a:rPr lang="en-US" altLang="en-US" sz="3200"/>
              <a:t>Lunceford and Davidian (2004) derived a </a:t>
            </a:r>
            <a:r>
              <a:rPr lang="en-US" altLang="en-US" sz="3200" b="1">
                <a:solidFill>
                  <a:schemeClr val="accent1"/>
                </a:solidFill>
              </a:rPr>
              <a:t>consistent</a:t>
            </a:r>
            <a:r>
              <a:rPr lang="en-US" altLang="en-US" sz="3200"/>
              <a:t> </a:t>
            </a:r>
            <a:r>
              <a:rPr lang="en-US" altLang="en-US" sz="3200" b="1">
                <a:solidFill>
                  <a:schemeClr val="accent1"/>
                </a:solidFill>
              </a:rPr>
              <a:t>estimator for the ATE</a:t>
            </a:r>
          </a:p>
          <a:p>
            <a:r>
              <a:rPr lang="en-US" altLang="en-US" sz="3200"/>
              <a:t>We derive a consistent estimator for the </a:t>
            </a:r>
            <a:r>
              <a:rPr lang="en-US" altLang="en-US" sz="3200" b="1">
                <a:solidFill>
                  <a:schemeClr val="accent1"/>
                </a:solidFill>
              </a:rPr>
              <a:t>ATO</a:t>
            </a:r>
          </a:p>
        </p:txBody>
      </p:sp>
      <p:sp>
        <p:nvSpPr>
          <p:cNvPr id="4" name="Footer Placeholder 3">
            <a:extLst>
              <a:ext uri="{FF2B5EF4-FFF2-40B4-BE49-F238E27FC236}">
                <a16:creationId xmlns:a16="http://schemas.microsoft.com/office/drawing/2014/main" id="{D24011D6-9EE8-104E-A555-F50DD3C8F233}"/>
              </a:ext>
            </a:extLst>
          </p:cNvPr>
          <p:cNvSpPr>
            <a:spLocks noGrp="1"/>
          </p:cNvSpPr>
          <p:nvPr>
            <p:ph type="ftr" sz="quarter" idx="11"/>
          </p:nvPr>
        </p:nvSpPr>
        <p:spPr/>
        <p:txBody>
          <a:bodyPr/>
          <a:lstStyle/>
          <a:p>
            <a:pPr>
              <a:defRPr/>
            </a:pPr>
            <a:r>
              <a:rPr lang="en-US" cap="small" spc="300"/>
              <a:t>Lucy’s Committee Meeting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09456E8-7D9B-F241-A385-8956E05D0FC7}"/>
              </a:ext>
            </a:extLst>
          </p:cNvPr>
          <p:cNvSpPr>
            <a:spLocks noGrp="1" noChangeArrowheads="1"/>
          </p:cNvSpPr>
          <p:nvPr>
            <p:ph type="title"/>
          </p:nvPr>
        </p:nvSpPr>
        <p:spPr/>
        <p:txBody>
          <a:bodyPr/>
          <a:lstStyle/>
          <a:p>
            <a:r>
              <a:rPr lang="en-US" altLang="en-US"/>
              <a:t>Doubly robust estimator</a:t>
            </a:r>
          </a:p>
        </p:txBody>
      </p:sp>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1626445"/>
            <a:ext cx="9046194" cy="1272080"/>
          </a:xfrm>
          <a:prstGeom prst="rect">
            <a:avLst/>
          </a:prstGeom>
          <a:blipFill>
            <a:blip r:embed="rId3"/>
            <a:stretch>
              <a:fillRect t="-70297" b="-109901"/>
            </a:stretch>
          </a:blipFill>
        </p:spPr>
        <p:txBody>
          <a:bodyPr/>
          <a:lstStyle/>
          <a:p>
            <a:r>
              <a:rPr lang="en-US">
                <a:noFill/>
              </a:rPr>
              <a:t> </a:t>
            </a:r>
          </a:p>
        </p:txBody>
      </p:sp>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234372"/>
            <a:ext cx="5855384" cy="1272080"/>
          </a:xfrm>
          <a:prstGeom prst="rect">
            <a:avLst/>
          </a:prstGeom>
          <a:blipFill>
            <a:blip r:embed="rId4"/>
            <a:stretch>
              <a:fillRect l="-12338" t="-70297" b="-109901"/>
            </a:stretch>
          </a:blipFill>
        </p:spPr>
        <p:txBody>
          <a:bodyPr/>
          <a:lstStyle/>
          <a:p>
            <a:r>
              <a:rPr lang="en-US">
                <a:noFill/>
              </a:rPr>
              <a:t> </a:t>
            </a:r>
          </a:p>
        </p:txBody>
      </p:sp>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293418"/>
            <a:ext cx="6618991" cy="1272080"/>
          </a:xfrm>
          <a:prstGeom prst="rect">
            <a:avLst/>
          </a:prstGeom>
          <a:blipFill>
            <a:blip r:embed="rId5"/>
            <a:stretch>
              <a:fillRect l="-11111" t="-70297" b="-110891"/>
            </a:stretch>
          </a:blipFill>
        </p:spPr>
        <p:txBody>
          <a:bodyPr/>
          <a:lstStyle/>
          <a:p>
            <a:r>
              <a:rPr lang="en-US">
                <a:noFill/>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5BAA6A12-7B54-5C42-9771-795CD483F291}"/>
              </a:ext>
            </a:extLst>
          </p:cNvPr>
          <p:cNvSpPr>
            <a:spLocks noGrp="1" noChangeArrowheads="1"/>
          </p:cNvSpPr>
          <p:nvPr>
            <p:ph type="title"/>
          </p:nvPr>
        </p:nvSpPr>
        <p:spPr/>
        <p:txBody>
          <a:bodyPr/>
          <a:lstStyle/>
          <a:p>
            <a:r>
              <a:rPr lang="en-US" altLang="en-US" dirty="0"/>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673D6D5D-CDC0-9941-9639-6BD327995C69}"/>
              </a:ext>
            </a:extLst>
          </p:cNvPr>
          <p:cNvSpPr txBox="1"/>
          <p:nvPr/>
        </p:nvSpPr>
        <p:spPr>
          <a:xfrm>
            <a:off x="2324100" y="5670550"/>
            <a:ext cx="7543800"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31801616-B3FC-9044-B2E7-3C88AD43AD88}"/>
              </a:ext>
            </a:extLst>
          </p:cNvPr>
          <p:cNvSpPr>
            <a:spLocks noGrp="1" noChangeArrowheads="1"/>
          </p:cNvSpPr>
          <p:nvPr>
            <p:ph type="title"/>
          </p:nvPr>
        </p:nvSpPr>
        <p:spPr>
          <a:xfrm>
            <a:off x="838200" y="365125"/>
            <a:ext cx="10515600" cy="1325563"/>
          </a:xfrm>
        </p:spPr>
        <p:txBody>
          <a:bodyPr/>
          <a:lstStyle/>
          <a:p>
            <a:r>
              <a:rPr lang="en-US" altLang="en-US" dirty="0"/>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1500727"/>
            <a:ext cx="5722849" cy="2920928"/>
          </a:xfrm>
          <a:prstGeom prst="rect">
            <a:avLst/>
          </a:prstGeom>
          <a:blipFill>
            <a:blip r:embed="rId3"/>
            <a:stretch>
              <a:fillRect l="-443" t="-433" b="-25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7" name="TextBox 6">
            <a:extLst>
              <a:ext uri="{FF2B5EF4-FFF2-40B4-BE49-F238E27FC236}">
                <a16:creationId xmlns:a16="http://schemas.microsoft.com/office/drawing/2014/main" id="{5D3FB959-1876-0C41-8139-1A2B14CB662F}"/>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1243D071-3078-7B44-8024-6DE148C1E10B}"/>
              </a:ext>
            </a:extLst>
          </p:cNvPr>
          <p:cNvSpPr>
            <a:spLocks noGrp="1" noChangeArrowheads="1"/>
          </p:cNvSpPr>
          <p:nvPr>
            <p:ph type="title"/>
          </p:nvPr>
        </p:nvSpPr>
        <p:spPr/>
        <p:txBody>
          <a:bodyPr/>
          <a:lstStyle/>
          <a:p>
            <a:r>
              <a:rPr lang="en-US" altLang="en-US" dirty="0"/>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6" name="TextBox 5">
            <a:extLst>
              <a:ext uri="{FF2B5EF4-FFF2-40B4-BE49-F238E27FC236}">
                <a16:creationId xmlns:a16="http://schemas.microsoft.com/office/drawing/2014/main" id="{D0FE533D-6933-904F-8B39-C753F62338B3}"/>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8" name="TextBox 7">
            <a:extLst>
              <a:ext uri="{FF2B5EF4-FFF2-40B4-BE49-F238E27FC236}">
                <a16:creationId xmlns:a16="http://schemas.microsoft.com/office/drawing/2014/main" id="{CC7242F3-DF7B-BD41-A70F-42C6D3EB417B}"/>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a:extLst>
              <a:ext uri="{FF2B5EF4-FFF2-40B4-BE49-F238E27FC236}">
                <a16:creationId xmlns:a16="http://schemas.microsoft.com/office/drawing/2014/main" id="{2A21EF39-8D5A-B649-884B-0CEA84FD8C40}"/>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
        <p:nvSpPr>
          <p:cNvPr id="5" name="TextBox 4">
            <a:extLst>
              <a:ext uri="{FF2B5EF4-FFF2-40B4-BE49-F238E27FC236}">
                <a16:creationId xmlns:a16="http://schemas.microsoft.com/office/drawing/2014/main" id="{B9120142-1C78-C644-9116-10A216749B4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134E133A-965B-3F41-BF24-46D48933E8E3}"/>
              </a:ext>
            </a:extLst>
          </p:cNvPr>
          <p:cNvSpPr>
            <a:spLocks noGrp="1" noChangeArrowheads="1"/>
          </p:cNvSpPr>
          <p:nvPr>
            <p:ph type="title"/>
          </p:nvPr>
        </p:nvSpPr>
        <p:spPr/>
        <p:txBody>
          <a:bodyPr/>
          <a:lstStyle/>
          <a:p>
            <a:r>
              <a:rPr lang="en-US" altLang="en-US"/>
              <a:t>Sometimes we are interested in a causal effect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5480B2C3-E8BE-7D43-B303-8EE178360772}"/>
              </a:ext>
            </a:extLst>
          </p:cNvPr>
          <p:cNvSpPr>
            <a:spLocks noGrp="1" noChangeArrowheads="1"/>
          </p:cNvSpPr>
          <p:nvPr>
            <p:ph type="title"/>
          </p:nvPr>
        </p:nvSpPr>
        <p:spPr/>
        <p:txBody>
          <a:bodyPr/>
          <a:lstStyle/>
          <a:p>
            <a:r>
              <a:rPr lang="en-US" altLang="en-US" dirty="0"/>
              <a:t>Sandwich estimator</a:t>
            </a:r>
          </a:p>
        </p:txBody>
      </p:sp>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034191"/>
            <a:ext cx="4620817" cy="1712264"/>
          </a:xfrm>
          <a:prstGeom prst="rect">
            <a:avLst/>
          </a:prstGeom>
          <a:blipFill>
            <a:blip r:embed="rId3"/>
            <a:stretch>
              <a:fillRect l="-2466" b="-1481"/>
            </a:stretch>
          </a:blipFill>
        </p:spPr>
        <p:txBody>
          <a:bodyPr/>
          <a:lstStyle/>
          <a:p>
            <a:r>
              <a:rPr lang="en-US">
                <a:noFill/>
              </a:rPr>
              <a:t> </a:t>
            </a:r>
          </a:p>
        </p:txBody>
      </p:sp>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26E61523-5DF0-3D40-8F63-8655247CD0C9}"/>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3A42B27A-64AE-EA47-915C-56A0D7976FCF}"/>
              </a:ext>
            </a:extLst>
          </p:cNvPr>
          <p:cNvSpPr>
            <a:spLocks noGrp="1" noChangeArrowheads="1"/>
          </p:cNvSpPr>
          <p:nvPr>
            <p:ph type="title"/>
          </p:nvPr>
        </p:nvSpPr>
        <p:spPr/>
        <p:txBody>
          <a:bodyPr/>
          <a:lstStyle/>
          <a:p>
            <a:r>
              <a:rPr lang="en-US" altLang="en-US"/>
              <a:t>Sandwich estimator</a:t>
            </a:r>
          </a:p>
        </p:txBody>
      </p:sp>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5BE2CF2B-2240-0048-9BD9-1D7A873779E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3E6DEAD5-5269-7140-9E9A-22F2B85CF53A}"/>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p:sp>
        <p:nvSpPr>
          <p:cNvPr id="4" name="TextBox 3">
            <a:extLst>
              <a:ext uri="{FF2B5EF4-FFF2-40B4-BE49-F238E27FC236}">
                <a16:creationId xmlns:a16="http://schemas.microsoft.com/office/drawing/2014/main" id="{70A5C3EF-0063-2E45-ACB9-72B07156C361}"/>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3" name="TextBox 5">
            <a:extLst>
              <a:ext uri="{FF2B5EF4-FFF2-40B4-BE49-F238E27FC236}">
                <a16:creationId xmlns:a16="http://schemas.microsoft.com/office/drawing/2014/main" id="{1EEF46F0-7685-1642-B7A7-8AC358CEE4B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5" name="TextBox 7">
            <a:extLst>
              <a:ext uri="{FF2B5EF4-FFF2-40B4-BE49-F238E27FC236}">
                <a16:creationId xmlns:a16="http://schemas.microsoft.com/office/drawing/2014/main" id="{4CEB3FB3-F07D-EB46-A185-AED8F5FB5D4B}"/>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53606" name="Group 2">
            <a:extLst>
              <a:ext uri="{FF2B5EF4-FFF2-40B4-BE49-F238E27FC236}">
                <a16:creationId xmlns:a16="http://schemas.microsoft.com/office/drawing/2014/main" id="{12C7B00B-778E-F846-B98F-B01DE0FB655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17" name="TextBox 9">
              <a:extLst>
                <a:ext uri="{FF2B5EF4-FFF2-40B4-BE49-F238E27FC236}">
                  <a16:creationId xmlns:a16="http://schemas.microsoft.com/office/drawing/2014/main" id="{186B9133-1A09-3840-B562-D678FEFA1517}"/>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53607" name="TextBox 10">
            <a:extLst>
              <a:ext uri="{FF2B5EF4-FFF2-40B4-BE49-F238E27FC236}">
                <a16:creationId xmlns:a16="http://schemas.microsoft.com/office/drawing/2014/main" id="{57AB3BDF-B24C-B74A-83C0-CEDB7AA9D3B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3608" name="TextBox 11">
            <a:extLst>
              <a:ext uri="{FF2B5EF4-FFF2-40B4-BE49-F238E27FC236}">
                <a16:creationId xmlns:a16="http://schemas.microsoft.com/office/drawing/2014/main" id="{9D9A0469-C4CB-8145-BF76-58559F94CBB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3610" name="Group 15">
            <a:extLst>
              <a:ext uri="{FF2B5EF4-FFF2-40B4-BE49-F238E27FC236}">
                <a16:creationId xmlns:a16="http://schemas.microsoft.com/office/drawing/2014/main" id="{388F5338-3D1B-0948-BC05-F9F6C00DF518}"/>
              </a:ext>
            </a:extLst>
          </p:cNvPr>
          <p:cNvGrpSpPr>
            <a:grpSpLocks/>
          </p:cNvGrpSpPr>
          <p:nvPr/>
        </p:nvGrpSpPr>
        <p:grpSpPr bwMode="auto">
          <a:xfrm>
            <a:off x="974725" y="5546725"/>
            <a:ext cx="5032375" cy="1076325"/>
            <a:chOff x="974161" y="5546319"/>
            <a:chExt cx="5032939" cy="1077218"/>
          </a:xfrm>
        </p:grpSpPr>
        <p:sp>
          <p:nvSpPr>
            <p:cNvPr id="153614" name="TextBox 12">
              <a:extLst>
                <a:ext uri="{FF2B5EF4-FFF2-40B4-BE49-F238E27FC236}">
                  <a16:creationId xmlns:a16="http://schemas.microsoft.com/office/drawing/2014/main" id="{A7D562E5-4B6C-F443-AC69-9944B8FF6BB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53611" name="TextBox 16">
            <a:extLst>
              <a:ext uri="{FF2B5EF4-FFF2-40B4-BE49-F238E27FC236}">
                <a16:creationId xmlns:a16="http://schemas.microsoft.com/office/drawing/2014/main" id="{A7DC2376-7D5F-8046-BEF0-3E1FD5A698B0}"/>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2" name="TextBox 17">
            <a:extLst>
              <a:ext uri="{FF2B5EF4-FFF2-40B4-BE49-F238E27FC236}">
                <a16:creationId xmlns:a16="http://schemas.microsoft.com/office/drawing/2014/main" id="{7DFFD4EE-A2E5-7243-BD42-AC45D77AD78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3" name="TextBox 18">
            <a:extLst>
              <a:ext uri="{FF2B5EF4-FFF2-40B4-BE49-F238E27FC236}">
                <a16:creationId xmlns:a16="http://schemas.microsoft.com/office/drawing/2014/main" id="{4206A57B-553C-634B-B036-B627419F5D6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55654" name="Group 2">
            <a:extLst>
              <a:ext uri="{FF2B5EF4-FFF2-40B4-BE49-F238E27FC236}">
                <a16:creationId xmlns:a16="http://schemas.microsoft.com/office/drawing/2014/main" id="{CDBD710E-7508-8149-9AD4-346C7E852524}"/>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55655" name="TextBox 10">
            <a:extLst>
              <a:ext uri="{FF2B5EF4-FFF2-40B4-BE49-F238E27FC236}">
                <a16:creationId xmlns:a16="http://schemas.microsoft.com/office/drawing/2014/main" id="{68093324-D408-0542-BB32-69E39628D856}"/>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5656" name="TextBox 11">
            <a:extLst>
              <a:ext uri="{FF2B5EF4-FFF2-40B4-BE49-F238E27FC236}">
                <a16:creationId xmlns:a16="http://schemas.microsoft.com/office/drawing/2014/main" id="{232CDD49-F9A8-F24F-AC46-4D00B597D6FD}"/>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5658" name="Group 15">
            <a:extLst>
              <a:ext uri="{FF2B5EF4-FFF2-40B4-BE49-F238E27FC236}">
                <a16:creationId xmlns:a16="http://schemas.microsoft.com/office/drawing/2014/main" id="{5735D464-F37E-7341-8EA5-57DD8DF1B9F4}"/>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55659" name="TextBox 16">
            <a:extLst>
              <a:ext uri="{FF2B5EF4-FFF2-40B4-BE49-F238E27FC236}">
                <a16:creationId xmlns:a16="http://schemas.microsoft.com/office/drawing/2014/main" id="{69F1781D-BC24-F247-B83D-73DC0102BC0A}"/>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0" name="TextBox 17">
            <a:extLst>
              <a:ext uri="{FF2B5EF4-FFF2-40B4-BE49-F238E27FC236}">
                <a16:creationId xmlns:a16="http://schemas.microsoft.com/office/drawing/2014/main" id="{7E4BB4EE-3E14-A449-9BE1-2B368512F0D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1" name="TextBox 18">
            <a:extLst>
              <a:ext uri="{FF2B5EF4-FFF2-40B4-BE49-F238E27FC236}">
                <a16:creationId xmlns:a16="http://schemas.microsoft.com/office/drawing/2014/main" id="{3304A38D-D79A-7142-85DB-7D29B92B925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F70162FD-8047-894C-9996-77633FD03A97}"/>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CF5031D3-119C-9849-B454-656270B18A8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74F366E9-79F5-4B48-8111-D3FA6838B1D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9A2DA-A3C7-EF4A-A9EC-B84C94A278E2}"/>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891" name="TextBox 11">
            <a:extLst>
              <a:ext uri="{FF2B5EF4-FFF2-40B4-BE49-F238E27FC236}">
                <a16:creationId xmlns:a16="http://schemas.microsoft.com/office/drawing/2014/main" id="{42162687-A4F8-C841-A14D-FCD3533EB9AD}"/>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65892" name="TextBox 12">
            <a:extLst>
              <a:ext uri="{FF2B5EF4-FFF2-40B4-BE49-F238E27FC236}">
                <a16:creationId xmlns:a16="http://schemas.microsoft.com/office/drawing/2014/main" id="{4EEAF68E-F28D-F545-9D4B-D7EF72947A89}"/>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5893" name="Picture 1">
            <a:extLst>
              <a:ext uri="{FF2B5EF4-FFF2-40B4-BE49-F238E27FC236}">
                <a16:creationId xmlns:a16="http://schemas.microsoft.com/office/drawing/2014/main" id="{D64175D1-CC26-8E41-BE0B-7E166C1DA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AA6E5E2D-3F21-DE4B-AEA0-B51EBF3D06F1}"/>
              </a:ext>
            </a:extLst>
          </p:cNvPr>
          <p:cNvGrpSpPr>
            <a:grpSpLocks/>
          </p:cNvGrpSpPr>
          <p:nvPr/>
        </p:nvGrpSpPr>
        <p:grpSpPr bwMode="auto">
          <a:xfrm>
            <a:off x="10572750" y="3860800"/>
            <a:ext cx="506413" cy="1309688"/>
            <a:chOff x="6695345" y="1619954"/>
            <a:chExt cx="379250" cy="982134"/>
          </a:xfrm>
        </p:grpSpPr>
        <p:grpSp>
          <p:nvGrpSpPr>
            <p:cNvPr id="166072" name="Group 13">
              <a:extLst>
                <a:ext uri="{FF2B5EF4-FFF2-40B4-BE49-F238E27FC236}">
                  <a16:creationId xmlns:a16="http://schemas.microsoft.com/office/drawing/2014/main" id="{E1691DEA-A28C-1240-A2BB-E7397FDB9704}"/>
                </a:ext>
              </a:extLst>
            </p:cNvPr>
            <p:cNvGrpSpPr>
              <a:grpSpLocks/>
            </p:cNvGrpSpPr>
            <p:nvPr/>
          </p:nvGrpSpPr>
          <p:grpSpPr bwMode="auto">
            <a:xfrm>
              <a:off x="6695345" y="1619954"/>
              <a:ext cx="274320" cy="982134"/>
              <a:chOff x="2692399" y="2184397"/>
              <a:chExt cx="274320" cy="982134"/>
            </a:xfrm>
          </p:grpSpPr>
          <p:sp>
            <p:nvSpPr>
              <p:cNvPr id="28" name="Oval 27">
                <a:extLst>
                  <a:ext uri="{FF2B5EF4-FFF2-40B4-BE49-F238E27FC236}">
                    <a16:creationId xmlns:a16="http://schemas.microsoft.com/office/drawing/2014/main" id="{30543F2C-4E29-1443-AD08-473F0FBC797A}"/>
                  </a:ext>
                </a:extLst>
              </p:cNvPr>
              <p:cNvSpPr/>
              <p:nvPr/>
            </p:nvSpPr>
            <p:spPr bwMode="auto">
              <a:xfrm>
                <a:off x="2692399" y="2184397"/>
                <a:ext cx="27462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 name="Rectangle 28">
                <a:extLst>
                  <a:ext uri="{FF2B5EF4-FFF2-40B4-BE49-F238E27FC236}">
                    <a16:creationId xmlns:a16="http://schemas.microsoft.com/office/drawing/2014/main" id="{941D3321-A9A1-B84E-865C-31BA848E5C9F}"/>
                  </a:ext>
                </a:extLst>
              </p:cNvPr>
              <p:cNvSpPr/>
              <p:nvPr/>
            </p:nvSpPr>
            <p:spPr bwMode="auto">
              <a:xfrm>
                <a:off x="2711421" y="2540346"/>
                <a:ext cx="236585"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6073" name="Group 14">
              <a:extLst>
                <a:ext uri="{FF2B5EF4-FFF2-40B4-BE49-F238E27FC236}">
                  <a16:creationId xmlns:a16="http://schemas.microsoft.com/office/drawing/2014/main" id="{4E4A7AA8-7184-AE4C-BD16-A4968A5C2536}"/>
                </a:ext>
              </a:extLst>
            </p:cNvPr>
            <p:cNvGrpSpPr>
              <a:grpSpLocks/>
            </p:cNvGrpSpPr>
            <p:nvPr/>
          </p:nvGrpSpPr>
          <p:grpSpPr bwMode="auto">
            <a:xfrm>
              <a:off x="6743548" y="1744236"/>
              <a:ext cx="183764" cy="105236"/>
              <a:chOff x="1517980" y="1688757"/>
              <a:chExt cx="1070783" cy="402191"/>
            </a:xfrm>
          </p:grpSpPr>
          <p:sp>
            <p:nvSpPr>
              <p:cNvPr id="22" name="Oval 21">
                <a:extLst>
                  <a:ext uri="{FF2B5EF4-FFF2-40B4-BE49-F238E27FC236}">
                    <a16:creationId xmlns:a16="http://schemas.microsoft.com/office/drawing/2014/main" id="{736E7EDA-1451-674D-963C-464F7A3EA299}"/>
                  </a:ext>
                </a:extLst>
              </p:cNvPr>
              <p:cNvSpPr/>
              <p:nvPr/>
            </p:nvSpPr>
            <p:spPr bwMode="auto">
              <a:xfrm>
                <a:off x="1583476" y="1686946"/>
                <a:ext cx="94906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 name="Rectangle 22">
                <a:extLst>
                  <a:ext uri="{FF2B5EF4-FFF2-40B4-BE49-F238E27FC236}">
                    <a16:creationId xmlns:a16="http://schemas.microsoft.com/office/drawing/2014/main" id="{8AC709B7-1A32-3947-97B4-AF63F2CDD4DA}"/>
                  </a:ext>
                </a:extLst>
              </p:cNvPr>
              <p:cNvSpPr/>
              <p:nvPr/>
            </p:nvSpPr>
            <p:spPr bwMode="auto">
              <a:xfrm>
                <a:off x="2400920" y="1686946"/>
                <a:ext cx="18704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403E624-4B89-CF45-8FD1-A7913E7EC124}"/>
                  </a:ext>
                </a:extLst>
              </p:cNvPr>
              <p:cNvSpPr/>
              <p:nvPr/>
            </p:nvSpPr>
            <p:spPr bwMode="auto">
              <a:xfrm>
                <a:off x="1521131" y="1696045"/>
                <a:ext cx="187040"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082" name="Straight Connector 24">
                <a:extLst>
                  <a:ext uri="{FF2B5EF4-FFF2-40B4-BE49-F238E27FC236}">
                    <a16:creationId xmlns:a16="http://schemas.microsoft.com/office/drawing/2014/main" id="{AAF4FE9F-8578-D541-88C9-4E0C9697F3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83" name="Straight Connector 25">
                <a:extLst>
                  <a:ext uri="{FF2B5EF4-FFF2-40B4-BE49-F238E27FC236}">
                    <a16:creationId xmlns:a16="http://schemas.microsoft.com/office/drawing/2014/main" id="{00B36364-EF5A-9D4A-9AF3-E524D7FC7FE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84" name="Straight Connector 26">
                <a:extLst>
                  <a:ext uri="{FF2B5EF4-FFF2-40B4-BE49-F238E27FC236}">
                    <a16:creationId xmlns:a16="http://schemas.microsoft.com/office/drawing/2014/main" id="{054A6170-C61D-754C-9625-7EB24BB6568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 name="Straight Connector 15">
              <a:extLst>
                <a:ext uri="{FF2B5EF4-FFF2-40B4-BE49-F238E27FC236}">
                  <a16:creationId xmlns:a16="http://schemas.microsoft.com/office/drawing/2014/main" id="{BEBA774C-679E-4841-B11D-F4E95076A1EA}"/>
                </a:ext>
              </a:extLst>
            </p:cNvPr>
            <p:cNvCxnSpPr/>
            <p:nvPr/>
          </p:nvCxnSpPr>
          <p:spPr bwMode="auto">
            <a:xfrm flipV="1">
              <a:off x="6881998" y="1743762"/>
              <a:ext cx="87976"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7" name="Picture 16">
              <a:extLst>
                <a:ext uri="{FF2B5EF4-FFF2-40B4-BE49-F238E27FC236}">
                  <a16:creationId xmlns:a16="http://schemas.microsoft.com/office/drawing/2014/main" id="{BBBE4A11-F1F1-1F49-AD33-CB1DBBBBB691}"/>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8" name="Straight Connector 17">
              <a:extLst>
                <a:ext uri="{FF2B5EF4-FFF2-40B4-BE49-F238E27FC236}">
                  <a16:creationId xmlns:a16="http://schemas.microsoft.com/office/drawing/2014/main" id="{0B2243D2-2400-8345-A852-CEECA9F7FC04}"/>
                </a:ext>
              </a:extLst>
            </p:cNvPr>
            <p:cNvCxnSpPr/>
            <p:nvPr/>
          </p:nvCxnSpPr>
          <p:spPr bwMode="auto">
            <a:xfrm flipV="1">
              <a:off x="6885564" y="1760429"/>
              <a:ext cx="84410"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D8FE35E-51DE-F744-93BC-C463AF5AEEA9}"/>
                </a:ext>
              </a:extLst>
            </p:cNvPr>
            <p:cNvCxnSpPr/>
            <p:nvPr/>
          </p:nvCxnSpPr>
          <p:spPr bwMode="auto">
            <a:xfrm flipH="1" flipV="1">
              <a:off x="6695345" y="1735429"/>
              <a:ext cx="90354"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684F7E8-7A5A-C24C-8F5C-1FA844AD1F01}"/>
                </a:ext>
              </a:extLst>
            </p:cNvPr>
            <p:cNvCxnSpPr/>
            <p:nvPr/>
          </p:nvCxnSpPr>
          <p:spPr bwMode="auto">
            <a:xfrm flipH="1" flipV="1">
              <a:off x="6695345" y="1760429"/>
              <a:ext cx="91543"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30" name="Straight Arrow Connector 29">
            <a:extLst>
              <a:ext uri="{FF2B5EF4-FFF2-40B4-BE49-F238E27FC236}">
                <a16:creationId xmlns:a16="http://schemas.microsoft.com/office/drawing/2014/main" id="{DAB93DC1-AF0F-484F-A38D-561312FCFD9D}"/>
              </a:ext>
            </a:extLst>
          </p:cNvPr>
          <p:cNvCxnSpPr>
            <a:cxnSpLocks/>
          </p:cNvCxnSpPr>
          <p:nvPr/>
        </p:nvCxnSpPr>
        <p:spPr>
          <a:xfrm flipH="1" flipV="1">
            <a:off x="10374313" y="3594100"/>
            <a:ext cx="223837"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9F1858-63DF-D349-B371-544977D4D066}"/>
              </a:ext>
            </a:extLst>
          </p:cNvPr>
          <p:cNvSpPr txBox="1"/>
          <p:nvPr/>
        </p:nvSpPr>
        <p:spPr>
          <a:xfrm>
            <a:off x="10358438" y="4522788"/>
            <a:ext cx="814387"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0.99</a:t>
            </a:r>
          </a:p>
        </p:txBody>
      </p:sp>
      <p:grpSp>
        <p:nvGrpSpPr>
          <p:cNvPr id="5" name="Group 4">
            <a:extLst>
              <a:ext uri="{FF2B5EF4-FFF2-40B4-BE49-F238E27FC236}">
                <a16:creationId xmlns:a16="http://schemas.microsoft.com/office/drawing/2014/main" id="{E12274E8-1CE5-7B49-A489-DDA4718B01DB}"/>
              </a:ext>
            </a:extLst>
          </p:cNvPr>
          <p:cNvGrpSpPr>
            <a:grpSpLocks/>
          </p:cNvGrpSpPr>
          <p:nvPr/>
        </p:nvGrpSpPr>
        <p:grpSpPr bwMode="auto">
          <a:xfrm>
            <a:off x="2400300" y="525463"/>
            <a:ext cx="4006850" cy="952500"/>
            <a:chOff x="2399674" y="525505"/>
            <a:chExt cx="4007158" cy="952908"/>
          </a:xfrm>
        </p:grpSpPr>
        <p:grpSp>
          <p:nvGrpSpPr>
            <p:cNvPr id="165899" name="Group 201">
              <a:extLst>
                <a:ext uri="{FF2B5EF4-FFF2-40B4-BE49-F238E27FC236}">
                  <a16:creationId xmlns:a16="http://schemas.microsoft.com/office/drawing/2014/main" id="{E386CD57-E103-304E-8312-936B2E856207}"/>
                </a:ext>
              </a:extLst>
            </p:cNvPr>
            <p:cNvGrpSpPr>
              <a:grpSpLocks/>
            </p:cNvGrpSpPr>
            <p:nvPr/>
          </p:nvGrpSpPr>
          <p:grpSpPr bwMode="auto">
            <a:xfrm>
              <a:off x="2400086" y="573595"/>
              <a:ext cx="100710" cy="360621"/>
              <a:chOff x="2092152" y="1325314"/>
              <a:chExt cx="274320" cy="982134"/>
            </a:xfrm>
          </p:grpSpPr>
          <p:grpSp>
            <p:nvGrpSpPr>
              <p:cNvPr id="166068" name="Group 203">
                <a:extLst>
                  <a:ext uri="{FF2B5EF4-FFF2-40B4-BE49-F238E27FC236}">
                    <a16:creationId xmlns:a16="http://schemas.microsoft.com/office/drawing/2014/main" id="{A0D85011-08F9-B14E-91D5-DAA42E6E0DCB}"/>
                  </a:ext>
                </a:extLst>
              </p:cNvPr>
              <p:cNvGrpSpPr>
                <a:grpSpLocks/>
              </p:cNvGrpSpPr>
              <p:nvPr/>
            </p:nvGrpSpPr>
            <p:grpSpPr bwMode="auto">
              <a:xfrm>
                <a:off x="2092152" y="1325314"/>
                <a:ext cx="274320" cy="982134"/>
                <a:chOff x="2692399" y="2184397"/>
                <a:chExt cx="274320" cy="982134"/>
              </a:xfrm>
            </p:grpSpPr>
            <p:sp>
              <p:nvSpPr>
                <p:cNvPr id="206" name="Oval 205">
                  <a:extLst>
                    <a:ext uri="{FF2B5EF4-FFF2-40B4-BE49-F238E27FC236}">
                      <a16:creationId xmlns:a16="http://schemas.microsoft.com/office/drawing/2014/main" id="{4D8C8263-F122-0844-BCC8-04616EB835D6}"/>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7" name="Rectangle 206">
                  <a:extLst>
                    <a:ext uri="{FF2B5EF4-FFF2-40B4-BE49-F238E27FC236}">
                      <a16:creationId xmlns:a16="http://schemas.microsoft.com/office/drawing/2014/main" id="{F921FD6A-B5F1-BE42-8CD0-DA981433F3D3}"/>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05" name="Heart 204">
                <a:extLst>
                  <a:ext uri="{FF2B5EF4-FFF2-40B4-BE49-F238E27FC236}">
                    <a16:creationId xmlns:a16="http://schemas.microsoft.com/office/drawing/2014/main" id="{F319C831-1F51-D64E-A18E-5215AA36746A}"/>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0" name="Group 33">
              <a:extLst>
                <a:ext uri="{FF2B5EF4-FFF2-40B4-BE49-F238E27FC236}">
                  <a16:creationId xmlns:a16="http://schemas.microsoft.com/office/drawing/2014/main" id="{9D93F258-E06A-1A40-BEA5-CD78099E3E1A}"/>
                </a:ext>
              </a:extLst>
            </p:cNvPr>
            <p:cNvGrpSpPr>
              <a:grpSpLocks/>
            </p:cNvGrpSpPr>
            <p:nvPr/>
          </p:nvGrpSpPr>
          <p:grpSpPr bwMode="auto">
            <a:xfrm>
              <a:off x="2754636" y="573595"/>
              <a:ext cx="141821" cy="360621"/>
              <a:chOff x="2538849" y="1046266"/>
              <a:chExt cx="386300" cy="982134"/>
            </a:xfrm>
          </p:grpSpPr>
          <p:grpSp>
            <p:nvGrpSpPr>
              <p:cNvPr id="166064" name="Group 197">
                <a:extLst>
                  <a:ext uri="{FF2B5EF4-FFF2-40B4-BE49-F238E27FC236}">
                    <a16:creationId xmlns:a16="http://schemas.microsoft.com/office/drawing/2014/main" id="{4CDFA1DB-2E0F-D540-A26C-913C3D21C9D0}"/>
                  </a:ext>
                </a:extLst>
              </p:cNvPr>
              <p:cNvGrpSpPr>
                <a:grpSpLocks/>
              </p:cNvGrpSpPr>
              <p:nvPr/>
            </p:nvGrpSpPr>
            <p:grpSpPr bwMode="auto">
              <a:xfrm>
                <a:off x="2538849" y="1046266"/>
                <a:ext cx="274320" cy="982134"/>
                <a:chOff x="2692399" y="2184397"/>
                <a:chExt cx="274320" cy="982134"/>
              </a:xfrm>
            </p:grpSpPr>
            <p:sp>
              <p:nvSpPr>
                <p:cNvPr id="200" name="Oval 199">
                  <a:extLst>
                    <a:ext uri="{FF2B5EF4-FFF2-40B4-BE49-F238E27FC236}">
                      <a16:creationId xmlns:a16="http://schemas.microsoft.com/office/drawing/2014/main" id="{3EC24532-6753-5B4E-85E4-0053884EEB39}"/>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E468C449-44D2-5848-81FF-EC56AC4F5E4D}"/>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82649B6D-56A0-EE47-B6A9-0AF53C246318}"/>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01" name="Group 34">
              <a:extLst>
                <a:ext uri="{FF2B5EF4-FFF2-40B4-BE49-F238E27FC236}">
                  <a16:creationId xmlns:a16="http://schemas.microsoft.com/office/drawing/2014/main" id="{3E0DCA39-0F13-3444-B924-87156294DD32}"/>
                </a:ext>
              </a:extLst>
            </p:cNvPr>
            <p:cNvGrpSpPr>
              <a:grpSpLocks/>
            </p:cNvGrpSpPr>
            <p:nvPr/>
          </p:nvGrpSpPr>
          <p:grpSpPr bwMode="auto">
            <a:xfrm>
              <a:off x="3063986" y="525505"/>
              <a:ext cx="144287" cy="408710"/>
              <a:chOff x="1046783" y="2062413"/>
              <a:chExt cx="393016" cy="1113104"/>
            </a:xfrm>
          </p:grpSpPr>
          <p:grpSp>
            <p:nvGrpSpPr>
              <p:cNvPr id="166060" name="Group 191">
                <a:extLst>
                  <a:ext uri="{FF2B5EF4-FFF2-40B4-BE49-F238E27FC236}">
                    <a16:creationId xmlns:a16="http://schemas.microsoft.com/office/drawing/2014/main" id="{8FAFF004-35B4-AF4C-BB98-C6302BD55622}"/>
                  </a:ext>
                </a:extLst>
              </p:cNvPr>
              <p:cNvGrpSpPr>
                <a:grpSpLocks/>
              </p:cNvGrpSpPr>
              <p:nvPr/>
            </p:nvGrpSpPr>
            <p:grpSpPr bwMode="auto">
              <a:xfrm>
                <a:off x="1152242" y="2193384"/>
                <a:ext cx="274319" cy="982133"/>
                <a:chOff x="2692399" y="2184397"/>
                <a:chExt cx="274320" cy="982134"/>
              </a:xfrm>
            </p:grpSpPr>
            <p:sp>
              <p:nvSpPr>
                <p:cNvPr id="194" name="Oval 193">
                  <a:extLst>
                    <a:ext uri="{FF2B5EF4-FFF2-40B4-BE49-F238E27FC236}">
                      <a16:creationId xmlns:a16="http://schemas.microsoft.com/office/drawing/2014/main" id="{A3840103-AB30-E14D-BF25-FD1127AF2772}"/>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3847D264-4E94-CD46-AD70-FBFE308724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1" name="Picture 190">
                <a:extLst>
                  <a:ext uri="{FF2B5EF4-FFF2-40B4-BE49-F238E27FC236}">
                    <a16:creationId xmlns:a16="http://schemas.microsoft.com/office/drawing/2014/main" id="{CB59D557-778E-404D-A93A-4F076F430B2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02" name="Group 181">
              <a:extLst>
                <a:ext uri="{FF2B5EF4-FFF2-40B4-BE49-F238E27FC236}">
                  <a16:creationId xmlns:a16="http://schemas.microsoft.com/office/drawing/2014/main" id="{095A1CDF-0700-A144-ADD1-61722B6C88D0}"/>
                </a:ext>
              </a:extLst>
            </p:cNvPr>
            <p:cNvGrpSpPr>
              <a:grpSpLocks/>
            </p:cNvGrpSpPr>
            <p:nvPr/>
          </p:nvGrpSpPr>
          <p:grpSpPr bwMode="auto">
            <a:xfrm>
              <a:off x="3468004" y="573595"/>
              <a:ext cx="137452" cy="360621"/>
              <a:chOff x="587671" y="2548983"/>
              <a:chExt cx="374400" cy="982134"/>
            </a:xfrm>
          </p:grpSpPr>
          <p:grpSp>
            <p:nvGrpSpPr>
              <p:cNvPr id="166054" name="Group 183">
                <a:extLst>
                  <a:ext uri="{FF2B5EF4-FFF2-40B4-BE49-F238E27FC236}">
                    <a16:creationId xmlns:a16="http://schemas.microsoft.com/office/drawing/2014/main" id="{2BAF9AED-B60B-B94D-BD2D-3615CC5CCB67}"/>
                  </a:ext>
                </a:extLst>
              </p:cNvPr>
              <p:cNvGrpSpPr>
                <a:grpSpLocks/>
              </p:cNvGrpSpPr>
              <p:nvPr/>
            </p:nvGrpSpPr>
            <p:grpSpPr bwMode="auto">
              <a:xfrm>
                <a:off x="587671" y="2548983"/>
                <a:ext cx="274320" cy="982134"/>
                <a:chOff x="2692399" y="2184397"/>
                <a:chExt cx="274320" cy="982134"/>
              </a:xfrm>
            </p:grpSpPr>
            <p:sp>
              <p:nvSpPr>
                <p:cNvPr id="188" name="Oval 187">
                  <a:extLst>
                    <a:ext uri="{FF2B5EF4-FFF2-40B4-BE49-F238E27FC236}">
                      <a16:creationId xmlns:a16="http://schemas.microsoft.com/office/drawing/2014/main" id="{63603E46-CE50-B44C-8E82-5777568DC2E8}"/>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9" name="Rectangle 188">
                  <a:extLst>
                    <a:ext uri="{FF2B5EF4-FFF2-40B4-BE49-F238E27FC236}">
                      <a16:creationId xmlns:a16="http://schemas.microsoft.com/office/drawing/2014/main" id="{C4C2FCD2-D2B8-4D4F-B262-998E7ECF0360}"/>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85" name="Picture 184">
                <a:extLst>
                  <a:ext uri="{FF2B5EF4-FFF2-40B4-BE49-F238E27FC236}">
                    <a16:creationId xmlns:a16="http://schemas.microsoft.com/office/drawing/2014/main" id="{76003505-D3B2-434A-8561-23F945A67DB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86" name="Rounded Rectangle 185">
                <a:extLst>
                  <a:ext uri="{FF2B5EF4-FFF2-40B4-BE49-F238E27FC236}">
                    <a16:creationId xmlns:a16="http://schemas.microsoft.com/office/drawing/2014/main" id="{299AB9DC-CF30-B94D-8193-90DFA75A8A0E}"/>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7" name="Rounded Rectangle 186">
                <a:extLst>
                  <a:ext uri="{FF2B5EF4-FFF2-40B4-BE49-F238E27FC236}">
                    <a16:creationId xmlns:a16="http://schemas.microsoft.com/office/drawing/2014/main" id="{A53DFD81-189D-6044-9FC3-357C0F7D2CCB}"/>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3" name="Group 172">
              <a:extLst>
                <a:ext uri="{FF2B5EF4-FFF2-40B4-BE49-F238E27FC236}">
                  <a16:creationId xmlns:a16="http://schemas.microsoft.com/office/drawing/2014/main" id="{653188E9-48D6-EF4C-9F8E-98F11382630B}"/>
                </a:ext>
              </a:extLst>
            </p:cNvPr>
            <p:cNvGrpSpPr>
              <a:grpSpLocks/>
            </p:cNvGrpSpPr>
            <p:nvPr/>
          </p:nvGrpSpPr>
          <p:grpSpPr bwMode="auto">
            <a:xfrm>
              <a:off x="3814592" y="557402"/>
              <a:ext cx="129804" cy="376813"/>
              <a:chOff x="1414123" y="1571676"/>
              <a:chExt cx="353568" cy="1026234"/>
            </a:xfrm>
          </p:grpSpPr>
          <p:grpSp>
            <p:nvGrpSpPr>
              <p:cNvPr id="166047" name="Group 174">
                <a:extLst>
                  <a:ext uri="{FF2B5EF4-FFF2-40B4-BE49-F238E27FC236}">
                    <a16:creationId xmlns:a16="http://schemas.microsoft.com/office/drawing/2014/main" id="{E5AF6489-8694-D04D-90CC-6AF429F80F37}"/>
                  </a:ext>
                </a:extLst>
              </p:cNvPr>
              <p:cNvGrpSpPr>
                <a:grpSpLocks/>
              </p:cNvGrpSpPr>
              <p:nvPr/>
            </p:nvGrpSpPr>
            <p:grpSpPr bwMode="auto">
              <a:xfrm>
                <a:off x="1446433" y="1615776"/>
                <a:ext cx="274320" cy="982134"/>
                <a:chOff x="2692399" y="2184397"/>
                <a:chExt cx="274320" cy="982134"/>
              </a:xfrm>
            </p:grpSpPr>
            <p:sp>
              <p:nvSpPr>
                <p:cNvPr id="180" name="Oval 179">
                  <a:extLst>
                    <a:ext uri="{FF2B5EF4-FFF2-40B4-BE49-F238E27FC236}">
                      <a16:creationId xmlns:a16="http://schemas.microsoft.com/office/drawing/2014/main" id="{52ED7696-06E3-2440-A8A3-3FA273043EC3}"/>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1" name="Rectangle 180">
                  <a:extLst>
                    <a:ext uri="{FF2B5EF4-FFF2-40B4-BE49-F238E27FC236}">
                      <a16:creationId xmlns:a16="http://schemas.microsoft.com/office/drawing/2014/main" id="{4766D205-F07A-624B-8344-9D08775EF11D}"/>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76" name="Teardrop 175">
                <a:extLst>
                  <a:ext uri="{FF2B5EF4-FFF2-40B4-BE49-F238E27FC236}">
                    <a16:creationId xmlns:a16="http://schemas.microsoft.com/office/drawing/2014/main" id="{E5B12E5D-7376-B64B-B85E-D025C8DF2F79}"/>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7" name="Teardrop 176">
                <a:extLst>
                  <a:ext uri="{FF2B5EF4-FFF2-40B4-BE49-F238E27FC236}">
                    <a16:creationId xmlns:a16="http://schemas.microsoft.com/office/drawing/2014/main" id="{08E15F14-CDF7-334C-A197-1304EF7E4A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8" name="Rounded Rectangle 177">
                <a:extLst>
                  <a:ext uri="{FF2B5EF4-FFF2-40B4-BE49-F238E27FC236}">
                    <a16:creationId xmlns:a16="http://schemas.microsoft.com/office/drawing/2014/main" id="{85AE1487-6AD5-314F-8F33-70242272CA18}"/>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9" name="Rounded Rectangle 178">
                <a:extLst>
                  <a:ext uri="{FF2B5EF4-FFF2-40B4-BE49-F238E27FC236}">
                    <a16:creationId xmlns:a16="http://schemas.microsoft.com/office/drawing/2014/main" id="{B655B0E3-B31C-B74C-A1AA-D83826D0883C}"/>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4" name="Group 155">
              <a:extLst>
                <a:ext uri="{FF2B5EF4-FFF2-40B4-BE49-F238E27FC236}">
                  <a16:creationId xmlns:a16="http://schemas.microsoft.com/office/drawing/2014/main" id="{8EF3B3F6-79A5-9148-90E1-5F95899FCB57}"/>
                </a:ext>
              </a:extLst>
            </p:cNvPr>
            <p:cNvGrpSpPr>
              <a:grpSpLocks/>
            </p:cNvGrpSpPr>
            <p:nvPr/>
          </p:nvGrpSpPr>
          <p:grpSpPr bwMode="auto">
            <a:xfrm>
              <a:off x="4187409" y="573595"/>
              <a:ext cx="100710" cy="360621"/>
              <a:chOff x="2368178" y="2124654"/>
              <a:chExt cx="274320" cy="982134"/>
            </a:xfrm>
          </p:grpSpPr>
          <p:grpSp>
            <p:nvGrpSpPr>
              <p:cNvPr id="166032" name="Group 157">
                <a:extLst>
                  <a:ext uri="{FF2B5EF4-FFF2-40B4-BE49-F238E27FC236}">
                    <a16:creationId xmlns:a16="http://schemas.microsoft.com/office/drawing/2014/main" id="{0234898B-869C-7243-8A37-475D15EE6E60}"/>
                  </a:ext>
                </a:extLst>
              </p:cNvPr>
              <p:cNvGrpSpPr>
                <a:grpSpLocks/>
              </p:cNvGrpSpPr>
              <p:nvPr/>
            </p:nvGrpSpPr>
            <p:grpSpPr bwMode="auto">
              <a:xfrm>
                <a:off x="2368178" y="2124654"/>
                <a:ext cx="274320" cy="982134"/>
                <a:chOff x="2692399" y="2184397"/>
                <a:chExt cx="274320" cy="982134"/>
              </a:xfrm>
            </p:grpSpPr>
            <p:sp>
              <p:nvSpPr>
                <p:cNvPr id="171" name="Oval 170">
                  <a:extLst>
                    <a:ext uri="{FF2B5EF4-FFF2-40B4-BE49-F238E27FC236}">
                      <a16:creationId xmlns:a16="http://schemas.microsoft.com/office/drawing/2014/main" id="{1F40FC83-EE9B-1F4E-860D-9FCF92DB5B07}"/>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2" name="Rectangle 171">
                  <a:extLst>
                    <a:ext uri="{FF2B5EF4-FFF2-40B4-BE49-F238E27FC236}">
                      <a16:creationId xmlns:a16="http://schemas.microsoft.com/office/drawing/2014/main" id="{B78D7057-F6EC-0D47-94C5-F1AD96FA54FE}"/>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33" name="Group 158">
                <a:extLst>
                  <a:ext uri="{FF2B5EF4-FFF2-40B4-BE49-F238E27FC236}">
                    <a16:creationId xmlns:a16="http://schemas.microsoft.com/office/drawing/2014/main" id="{05BB9C7B-F0CC-5C46-A4E8-DDA942B6C64C}"/>
                  </a:ext>
                </a:extLst>
              </p:cNvPr>
              <p:cNvGrpSpPr>
                <a:grpSpLocks/>
              </p:cNvGrpSpPr>
              <p:nvPr/>
            </p:nvGrpSpPr>
            <p:grpSpPr bwMode="auto">
              <a:xfrm>
                <a:off x="2368178" y="2240639"/>
                <a:ext cx="274320" cy="113533"/>
                <a:chOff x="1237102" y="1657048"/>
                <a:chExt cx="1598445" cy="433900"/>
              </a:xfrm>
            </p:grpSpPr>
            <p:grpSp>
              <p:nvGrpSpPr>
                <p:cNvPr id="166034" name="Group 159">
                  <a:extLst>
                    <a:ext uri="{FF2B5EF4-FFF2-40B4-BE49-F238E27FC236}">
                      <a16:creationId xmlns:a16="http://schemas.microsoft.com/office/drawing/2014/main" id="{77206D50-DA46-0C4E-BB74-1EDBF654C86E}"/>
                    </a:ext>
                  </a:extLst>
                </p:cNvPr>
                <p:cNvGrpSpPr>
                  <a:grpSpLocks/>
                </p:cNvGrpSpPr>
                <p:nvPr/>
              </p:nvGrpSpPr>
              <p:grpSpPr bwMode="auto">
                <a:xfrm>
                  <a:off x="1517980" y="1688757"/>
                  <a:ext cx="1070783" cy="402191"/>
                  <a:chOff x="1517980" y="1688757"/>
                  <a:chExt cx="1070783" cy="402191"/>
                </a:xfrm>
              </p:grpSpPr>
              <p:sp>
                <p:nvSpPr>
                  <p:cNvPr id="165" name="Oval 164">
                    <a:extLst>
                      <a:ext uri="{FF2B5EF4-FFF2-40B4-BE49-F238E27FC236}">
                        <a16:creationId xmlns:a16="http://schemas.microsoft.com/office/drawing/2014/main" id="{F612F9B3-6AE5-9645-967F-1238776562B9}"/>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6" name="Rectangle 165">
                    <a:extLst>
                      <a:ext uri="{FF2B5EF4-FFF2-40B4-BE49-F238E27FC236}">
                        <a16:creationId xmlns:a16="http://schemas.microsoft.com/office/drawing/2014/main" id="{4A41F7B1-534C-BC46-9BDE-8A8D74D312DA}"/>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7" name="Rectangle 166">
                    <a:extLst>
                      <a:ext uri="{FF2B5EF4-FFF2-40B4-BE49-F238E27FC236}">
                        <a16:creationId xmlns:a16="http://schemas.microsoft.com/office/drawing/2014/main" id="{7E9EECEA-E292-5D42-A8A0-F24D074A0851}"/>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42" name="Straight Connector 167">
                    <a:extLst>
                      <a:ext uri="{FF2B5EF4-FFF2-40B4-BE49-F238E27FC236}">
                        <a16:creationId xmlns:a16="http://schemas.microsoft.com/office/drawing/2014/main" id="{13DB0E21-05C3-264D-B1D3-626B93BBF42D}"/>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43" name="Straight Connector 168">
                    <a:extLst>
                      <a:ext uri="{FF2B5EF4-FFF2-40B4-BE49-F238E27FC236}">
                        <a16:creationId xmlns:a16="http://schemas.microsoft.com/office/drawing/2014/main" id="{A268EC17-1346-684D-8636-7ECFCAA64A7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44" name="Straight Connector 169">
                    <a:extLst>
                      <a:ext uri="{FF2B5EF4-FFF2-40B4-BE49-F238E27FC236}">
                        <a16:creationId xmlns:a16="http://schemas.microsoft.com/office/drawing/2014/main" id="{A21DEDDF-9BC2-BF4B-B5D6-1478D251309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1" name="Straight Connector 160">
                  <a:extLst>
                    <a:ext uri="{FF2B5EF4-FFF2-40B4-BE49-F238E27FC236}">
                      <a16:creationId xmlns:a16="http://schemas.microsoft.com/office/drawing/2014/main" id="{D70F49A1-FAA5-354F-A417-891AEB92E39C}"/>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9D200B3B-7F31-5349-A9A6-945D3F8DAAF2}"/>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48C144C9-48ED-9C41-9E87-E3506988F34A}"/>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7F7171C-56E0-A74E-82AF-E381C841902A}"/>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05" name="Group 38">
              <a:extLst>
                <a:ext uri="{FF2B5EF4-FFF2-40B4-BE49-F238E27FC236}">
                  <a16:creationId xmlns:a16="http://schemas.microsoft.com/office/drawing/2014/main" id="{7F9E132F-38FC-4A48-865C-9C14F02C18CB}"/>
                </a:ext>
              </a:extLst>
            </p:cNvPr>
            <p:cNvGrpSpPr>
              <a:grpSpLocks/>
            </p:cNvGrpSpPr>
            <p:nvPr/>
          </p:nvGrpSpPr>
          <p:grpSpPr bwMode="auto">
            <a:xfrm>
              <a:off x="4518854" y="573595"/>
              <a:ext cx="114442" cy="360621"/>
              <a:chOff x="559622" y="2548983"/>
              <a:chExt cx="311724" cy="982134"/>
            </a:xfrm>
          </p:grpSpPr>
          <p:grpSp>
            <p:nvGrpSpPr>
              <p:cNvPr id="166028" name="Group 151">
                <a:extLst>
                  <a:ext uri="{FF2B5EF4-FFF2-40B4-BE49-F238E27FC236}">
                    <a16:creationId xmlns:a16="http://schemas.microsoft.com/office/drawing/2014/main" id="{E35F96B3-ADB4-DF41-B033-A01B85D20A6A}"/>
                  </a:ext>
                </a:extLst>
              </p:cNvPr>
              <p:cNvGrpSpPr>
                <a:grpSpLocks/>
              </p:cNvGrpSpPr>
              <p:nvPr/>
            </p:nvGrpSpPr>
            <p:grpSpPr bwMode="auto">
              <a:xfrm>
                <a:off x="587672" y="2548983"/>
                <a:ext cx="274320" cy="982134"/>
                <a:chOff x="2692399" y="2184397"/>
                <a:chExt cx="274320" cy="982134"/>
              </a:xfrm>
            </p:grpSpPr>
            <p:sp>
              <p:nvSpPr>
                <p:cNvPr id="154" name="Oval 153">
                  <a:extLst>
                    <a:ext uri="{FF2B5EF4-FFF2-40B4-BE49-F238E27FC236}">
                      <a16:creationId xmlns:a16="http://schemas.microsoft.com/office/drawing/2014/main" id="{7C5C7744-1279-F247-B04D-60E450731758}"/>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5" name="Rectangle 154">
                  <a:extLst>
                    <a:ext uri="{FF2B5EF4-FFF2-40B4-BE49-F238E27FC236}">
                      <a16:creationId xmlns:a16="http://schemas.microsoft.com/office/drawing/2014/main" id="{81711F76-4000-4D4F-8A57-32D65BF8099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51" name="Picture 150">
                <a:extLst>
                  <a:ext uri="{FF2B5EF4-FFF2-40B4-BE49-F238E27FC236}">
                    <a16:creationId xmlns:a16="http://schemas.microsoft.com/office/drawing/2014/main" id="{9AAF3FE6-51DB-E046-AA83-9FFBB9F117FB}"/>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65906" name="Group 39">
              <a:extLst>
                <a:ext uri="{FF2B5EF4-FFF2-40B4-BE49-F238E27FC236}">
                  <a16:creationId xmlns:a16="http://schemas.microsoft.com/office/drawing/2014/main" id="{6B1AA38E-8CC2-9B41-A969-219AA1F084C6}"/>
                </a:ext>
              </a:extLst>
            </p:cNvPr>
            <p:cNvGrpSpPr>
              <a:grpSpLocks/>
            </p:cNvGrpSpPr>
            <p:nvPr/>
          </p:nvGrpSpPr>
          <p:grpSpPr bwMode="auto">
            <a:xfrm>
              <a:off x="4889792" y="573595"/>
              <a:ext cx="139232" cy="360621"/>
              <a:chOff x="659847" y="1141172"/>
              <a:chExt cx="379250" cy="982134"/>
            </a:xfrm>
          </p:grpSpPr>
          <p:grpSp>
            <p:nvGrpSpPr>
              <p:cNvPr id="166013" name="Group 133">
                <a:extLst>
                  <a:ext uri="{FF2B5EF4-FFF2-40B4-BE49-F238E27FC236}">
                    <a16:creationId xmlns:a16="http://schemas.microsoft.com/office/drawing/2014/main" id="{428C7B3D-E721-284F-8A66-1601A6E7B115}"/>
                  </a:ext>
                </a:extLst>
              </p:cNvPr>
              <p:cNvGrpSpPr>
                <a:grpSpLocks/>
              </p:cNvGrpSpPr>
              <p:nvPr/>
            </p:nvGrpSpPr>
            <p:grpSpPr bwMode="auto">
              <a:xfrm>
                <a:off x="659847" y="1141172"/>
                <a:ext cx="274320" cy="982134"/>
                <a:chOff x="2692399" y="2184397"/>
                <a:chExt cx="274320" cy="982134"/>
              </a:xfrm>
            </p:grpSpPr>
            <p:sp>
              <p:nvSpPr>
                <p:cNvPr id="148" name="Oval 147">
                  <a:extLst>
                    <a:ext uri="{FF2B5EF4-FFF2-40B4-BE49-F238E27FC236}">
                      <a16:creationId xmlns:a16="http://schemas.microsoft.com/office/drawing/2014/main" id="{C7200B24-3688-CF42-A431-D6A3AED6C9A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9" name="Rectangle 148">
                  <a:extLst>
                    <a:ext uri="{FF2B5EF4-FFF2-40B4-BE49-F238E27FC236}">
                      <a16:creationId xmlns:a16="http://schemas.microsoft.com/office/drawing/2014/main" id="{187DB78A-1E98-A442-89CA-0FF6DEB26487}"/>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14" name="Group 134">
                <a:extLst>
                  <a:ext uri="{FF2B5EF4-FFF2-40B4-BE49-F238E27FC236}">
                    <a16:creationId xmlns:a16="http://schemas.microsoft.com/office/drawing/2014/main" id="{4B1FB458-43CD-474E-93F9-AE0F8268BF12}"/>
                  </a:ext>
                </a:extLst>
              </p:cNvPr>
              <p:cNvGrpSpPr>
                <a:grpSpLocks/>
              </p:cNvGrpSpPr>
              <p:nvPr/>
            </p:nvGrpSpPr>
            <p:grpSpPr bwMode="auto">
              <a:xfrm>
                <a:off x="708050" y="1265454"/>
                <a:ext cx="183764" cy="105236"/>
                <a:chOff x="1517980" y="1688757"/>
                <a:chExt cx="1070783" cy="402191"/>
              </a:xfrm>
            </p:grpSpPr>
            <p:sp>
              <p:nvSpPr>
                <p:cNvPr id="142" name="Oval 141">
                  <a:extLst>
                    <a:ext uri="{FF2B5EF4-FFF2-40B4-BE49-F238E27FC236}">
                      <a16:creationId xmlns:a16="http://schemas.microsoft.com/office/drawing/2014/main" id="{4AD00660-51D4-254A-A7B3-31A4CB3BA912}"/>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3" name="Rectangle 142">
                  <a:extLst>
                    <a:ext uri="{FF2B5EF4-FFF2-40B4-BE49-F238E27FC236}">
                      <a16:creationId xmlns:a16="http://schemas.microsoft.com/office/drawing/2014/main" id="{99ED2C4C-F4C6-814D-B7D8-312F36358435}"/>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4" name="Rectangle 143">
                  <a:extLst>
                    <a:ext uri="{FF2B5EF4-FFF2-40B4-BE49-F238E27FC236}">
                      <a16:creationId xmlns:a16="http://schemas.microsoft.com/office/drawing/2014/main" id="{717588FB-7B93-2D42-B099-7643C59CCED2}"/>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23" name="Straight Connector 144">
                  <a:extLst>
                    <a:ext uri="{FF2B5EF4-FFF2-40B4-BE49-F238E27FC236}">
                      <a16:creationId xmlns:a16="http://schemas.microsoft.com/office/drawing/2014/main" id="{88E4D6B5-C319-D44C-A678-F9741449976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24" name="Straight Connector 145">
                  <a:extLst>
                    <a:ext uri="{FF2B5EF4-FFF2-40B4-BE49-F238E27FC236}">
                      <a16:creationId xmlns:a16="http://schemas.microsoft.com/office/drawing/2014/main" id="{A5949DA2-16C7-B64E-9955-7DEC90A1F21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25" name="Straight Connector 146">
                  <a:extLst>
                    <a:ext uri="{FF2B5EF4-FFF2-40B4-BE49-F238E27FC236}">
                      <a16:creationId xmlns:a16="http://schemas.microsoft.com/office/drawing/2014/main" id="{AA0336BF-4FCF-6445-82ED-12D78ACE284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36" name="Straight Connector 135">
                <a:extLst>
                  <a:ext uri="{FF2B5EF4-FFF2-40B4-BE49-F238E27FC236}">
                    <a16:creationId xmlns:a16="http://schemas.microsoft.com/office/drawing/2014/main" id="{83B22B05-4AF8-7749-AE18-C4686F543D51}"/>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7" name="Picture 136">
                <a:extLst>
                  <a:ext uri="{FF2B5EF4-FFF2-40B4-BE49-F238E27FC236}">
                    <a16:creationId xmlns:a16="http://schemas.microsoft.com/office/drawing/2014/main" id="{BF5A49CF-8C98-CB46-AB85-0C893A42F5D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38" name="Straight Connector 137">
                <a:extLst>
                  <a:ext uri="{FF2B5EF4-FFF2-40B4-BE49-F238E27FC236}">
                    <a16:creationId xmlns:a16="http://schemas.microsoft.com/office/drawing/2014/main" id="{71A31A86-179A-5C4A-8EEE-DB33E785ECF3}"/>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393C4322-4F17-9343-A6D4-B312D3DFFE82}"/>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49647A8C-B039-9148-8559-A7D6A19E1610}"/>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65907" name="Group 40">
              <a:extLst>
                <a:ext uri="{FF2B5EF4-FFF2-40B4-BE49-F238E27FC236}">
                  <a16:creationId xmlns:a16="http://schemas.microsoft.com/office/drawing/2014/main" id="{8657CC93-D7BF-C240-AAD1-5AA8A721CCD8}"/>
                </a:ext>
              </a:extLst>
            </p:cNvPr>
            <p:cNvGrpSpPr>
              <a:grpSpLocks/>
            </p:cNvGrpSpPr>
            <p:nvPr/>
          </p:nvGrpSpPr>
          <p:grpSpPr bwMode="auto">
            <a:xfrm>
              <a:off x="2399674" y="1117791"/>
              <a:ext cx="100710" cy="360621"/>
              <a:chOff x="6187190" y="2289538"/>
              <a:chExt cx="274320" cy="982134"/>
            </a:xfrm>
          </p:grpSpPr>
          <p:grpSp>
            <p:nvGrpSpPr>
              <p:cNvPr id="127" name="Group 126">
                <a:extLst>
                  <a:ext uri="{FF2B5EF4-FFF2-40B4-BE49-F238E27FC236}">
                    <a16:creationId xmlns:a16="http://schemas.microsoft.com/office/drawing/2014/main" id="{E6178BC3-5E5B-FD47-B806-14B333A293F0}"/>
                  </a:ext>
                </a:extLst>
              </p:cNvPr>
              <p:cNvGrpSpPr/>
              <p:nvPr/>
            </p:nvGrpSpPr>
            <p:grpSpPr>
              <a:xfrm>
                <a:off x="6187190" y="2289538"/>
                <a:ext cx="274320" cy="982134"/>
                <a:chOff x="2692399" y="2184397"/>
                <a:chExt cx="274320" cy="982134"/>
              </a:xfrm>
              <a:solidFill>
                <a:schemeClr val="accent4"/>
              </a:solidFill>
            </p:grpSpPr>
            <p:sp>
              <p:nvSpPr>
                <p:cNvPr id="132" name="Oval 131">
                  <a:extLst>
                    <a:ext uri="{FF2B5EF4-FFF2-40B4-BE49-F238E27FC236}">
                      <a16:creationId xmlns:a16="http://schemas.microsoft.com/office/drawing/2014/main" id="{DED64F01-B895-B644-B20B-2CFC8008482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3" name="Rectangle 132">
                  <a:extLst>
                    <a:ext uri="{FF2B5EF4-FFF2-40B4-BE49-F238E27FC236}">
                      <a16:creationId xmlns:a16="http://schemas.microsoft.com/office/drawing/2014/main" id="{2FA47BD6-B797-F945-9EA8-2D40901BDF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8" name="Lightning Bolt 127">
                <a:extLst>
                  <a:ext uri="{FF2B5EF4-FFF2-40B4-BE49-F238E27FC236}">
                    <a16:creationId xmlns:a16="http://schemas.microsoft.com/office/drawing/2014/main" id="{DD35529D-1F9E-9243-AC96-57AA80D13ADA}"/>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Oval 129">
                <a:extLst>
                  <a:ext uri="{FF2B5EF4-FFF2-40B4-BE49-F238E27FC236}">
                    <a16:creationId xmlns:a16="http://schemas.microsoft.com/office/drawing/2014/main" id="{04C75166-3179-834A-B123-BE2093420F0A}"/>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1" name="Oval 130">
                <a:extLst>
                  <a:ext uri="{FF2B5EF4-FFF2-40B4-BE49-F238E27FC236}">
                    <a16:creationId xmlns:a16="http://schemas.microsoft.com/office/drawing/2014/main" id="{DB7D8831-DE06-F04F-9C8C-89B78150821D}"/>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8" name="Group 41">
              <a:extLst>
                <a:ext uri="{FF2B5EF4-FFF2-40B4-BE49-F238E27FC236}">
                  <a16:creationId xmlns:a16="http://schemas.microsoft.com/office/drawing/2014/main" id="{A6D78F69-799A-9F40-A3DE-E8F34416103E}"/>
                </a:ext>
              </a:extLst>
            </p:cNvPr>
            <p:cNvGrpSpPr>
              <a:grpSpLocks/>
            </p:cNvGrpSpPr>
            <p:nvPr/>
          </p:nvGrpSpPr>
          <p:grpSpPr bwMode="auto">
            <a:xfrm>
              <a:off x="2748809" y="1117791"/>
              <a:ext cx="114442" cy="360621"/>
              <a:chOff x="6534259" y="3205812"/>
              <a:chExt cx="311724" cy="982134"/>
            </a:xfrm>
          </p:grpSpPr>
          <p:grpSp>
            <p:nvGrpSpPr>
              <p:cNvPr id="123" name="Group 122">
                <a:extLst>
                  <a:ext uri="{FF2B5EF4-FFF2-40B4-BE49-F238E27FC236}">
                    <a16:creationId xmlns:a16="http://schemas.microsoft.com/office/drawing/2014/main" id="{0B0F3E84-9054-624F-919B-2A22744AC542}"/>
                  </a:ext>
                </a:extLst>
              </p:cNvPr>
              <p:cNvGrpSpPr/>
              <p:nvPr/>
            </p:nvGrpSpPr>
            <p:grpSpPr>
              <a:xfrm>
                <a:off x="6552962" y="3205812"/>
                <a:ext cx="274320" cy="982134"/>
                <a:chOff x="2692399" y="2184397"/>
                <a:chExt cx="274320" cy="982134"/>
              </a:xfrm>
              <a:solidFill>
                <a:schemeClr val="accent4"/>
              </a:solidFill>
            </p:grpSpPr>
            <p:sp>
              <p:nvSpPr>
                <p:cNvPr id="125" name="Oval 124">
                  <a:extLst>
                    <a:ext uri="{FF2B5EF4-FFF2-40B4-BE49-F238E27FC236}">
                      <a16:creationId xmlns:a16="http://schemas.microsoft.com/office/drawing/2014/main" id="{45CDCD97-867F-D248-B730-8AC068CE82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6" name="Rectangle 125">
                  <a:extLst>
                    <a:ext uri="{FF2B5EF4-FFF2-40B4-BE49-F238E27FC236}">
                      <a16:creationId xmlns:a16="http://schemas.microsoft.com/office/drawing/2014/main" id="{E3C6403E-0BEF-E849-93CC-49ED80DBA0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20" name="Picture 119">
                <a:extLst>
                  <a:ext uri="{FF2B5EF4-FFF2-40B4-BE49-F238E27FC236}">
                    <a16:creationId xmlns:a16="http://schemas.microsoft.com/office/drawing/2014/main" id="{8355634E-F4C3-434A-9B84-8FA9AE6F2C85}"/>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21" name="Rounded Rectangle 120">
                <a:extLst>
                  <a:ext uri="{FF2B5EF4-FFF2-40B4-BE49-F238E27FC236}">
                    <a16:creationId xmlns:a16="http://schemas.microsoft.com/office/drawing/2014/main" id="{294BF114-DC2A-4747-9185-3BC02115E4CE}"/>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2" name="Rounded Rectangle 121">
                <a:extLst>
                  <a:ext uri="{FF2B5EF4-FFF2-40B4-BE49-F238E27FC236}">
                    <a16:creationId xmlns:a16="http://schemas.microsoft.com/office/drawing/2014/main" id="{2F3F4BF0-24F4-BC4E-9AF9-45C7B295AF9A}"/>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9" name="Group 42">
              <a:extLst>
                <a:ext uri="{FF2B5EF4-FFF2-40B4-BE49-F238E27FC236}">
                  <a16:creationId xmlns:a16="http://schemas.microsoft.com/office/drawing/2014/main" id="{EF4599A4-ECFF-E441-8E2F-853C90AC06CA}"/>
                </a:ext>
              </a:extLst>
            </p:cNvPr>
            <p:cNvGrpSpPr>
              <a:grpSpLocks/>
            </p:cNvGrpSpPr>
            <p:nvPr/>
          </p:nvGrpSpPr>
          <p:grpSpPr bwMode="auto">
            <a:xfrm>
              <a:off x="3061788" y="1092952"/>
              <a:ext cx="156215" cy="385461"/>
              <a:chOff x="6966521" y="2595951"/>
              <a:chExt cx="425507" cy="1049785"/>
            </a:xfrm>
          </p:grpSpPr>
          <p:grpSp>
            <p:nvGrpSpPr>
              <p:cNvPr id="115" name="Group 114">
                <a:extLst>
                  <a:ext uri="{FF2B5EF4-FFF2-40B4-BE49-F238E27FC236}">
                    <a16:creationId xmlns:a16="http://schemas.microsoft.com/office/drawing/2014/main" id="{4A70F810-D839-F042-B0D4-8670792136F8}"/>
                  </a:ext>
                </a:extLst>
              </p:cNvPr>
              <p:cNvGrpSpPr/>
              <p:nvPr/>
            </p:nvGrpSpPr>
            <p:grpSpPr>
              <a:xfrm>
                <a:off x="7070553" y="2663604"/>
                <a:ext cx="274320" cy="982132"/>
                <a:chOff x="2692399" y="2184397"/>
                <a:chExt cx="274320" cy="982134"/>
              </a:xfrm>
              <a:solidFill>
                <a:schemeClr val="accent4"/>
              </a:solidFill>
            </p:grpSpPr>
            <p:sp>
              <p:nvSpPr>
                <p:cNvPr id="117" name="Oval 116">
                  <a:extLst>
                    <a:ext uri="{FF2B5EF4-FFF2-40B4-BE49-F238E27FC236}">
                      <a16:creationId xmlns:a16="http://schemas.microsoft.com/office/drawing/2014/main" id="{D42B69EB-4A5F-B948-B34B-68C418615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8" name="Rectangle 117">
                  <a:extLst>
                    <a:ext uri="{FF2B5EF4-FFF2-40B4-BE49-F238E27FC236}">
                      <a16:creationId xmlns:a16="http://schemas.microsoft.com/office/drawing/2014/main" id="{8C86811D-57AF-094D-9828-6AFC8CDA827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14" name="Picture 113">
                <a:extLst>
                  <a:ext uri="{FF2B5EF4-FFF2-40B4-BE49-F238E27FC236}">
                    <a16:creationId xmlns:a16="http://schemas.microsoft.com/office/drawing/2014/main" id="{86EAF55C-F204-8642-A262-D02E629E6E7A}"/>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10" name="Group 104">
              <a:extLst>
                <a:ext uri="{FF2B5EF4-FFF2-40B4-BE49-F238E27FC236}">
                  <a16:creationId xmlns:a16="http://schemas.microsoft.com/office/drawing/2014/main" id="{F33C12AB-E752-3F48-A468-A62593C777C5}"/>
                </a:ext>
              </a:extLst>
            </p:cNvPr>
            <p:cNvGrpSpPr>
              <a:grpSpLocks/>
            </p:cNvGrpSpPr>
            <p:nvPr/>
          </p:nvGrpSpPr>
          <p:grpSpPr bwMode="auto">
            <a:xfrm>
              <a:off x="3455862" y="1117791"/>
              <a:ext cx="137451" cy="360621"/>
              <a:chOff x="587671" y="2548983"/>
              <a:chExt cx="374400" cy="982134"/>
            </a:xfrm>
          </p:grpSpPr>
          <p:grpSp>
            <p:nvGrpSpPr>
              <p:cNvPr id="165997" name="Group 106">
                <a:extLst>
                  <a:ext uri="{FF2B5EF4-FFF2-40B4-BE49-F238E27FC236}">
                    <a16:creationId xmlns:a16="http://schemas.microsoft.com/office/drawing/2014/main" id="{B2429A74-2207-D740-9248-19C7D0DD7830}"/>
                  </a:ext>
                </a:extLst>
              </p:cNvPr>
              <p:cNvGrpSpPr>
                <a:grpSpLocks/>
              </p:cNvGrpSpPr>
              <p:nvPr/>
            </p:nvGrpSpPr>
            <p:grpSpPr bwMode="auto">
              <a:xfrm>
                <a:off x="587671" y="2548983"/>
                <a:ext cx="274320" cy="982134"/>
                <a:chOff x="2692399" y="2184397"/>
                <a:chExt cx="274320" cy="982134"/>
              </a:xfrm>
            </p:grpSpPr>
            <p:sp>
              <p:nvSpPr>
                <p:cNvPr id="111" name="Oval 110">
                  <a:extLst>
                    <a:ext uri="{FF2B5EF4-FFF2-40B4-BE49-F238E27FC236}">
                      <a16:creationId xmlns:a16="http://schemas.microsoft.com/office/drawing/2014/main" id="{F60A8CA8-9EF4-B74C-A1AF-78B6015BEEEF}"/>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2" name="Rectangle 111">
                  <a:extLst>
                    <a:ext uri="{FF2B5EF4-FFF2-40B4-BE49-F238E27FC236}">
                      <a16:creationId xmlns:a16="http://schemas.microsoft.com/office/drawing/2014/main" id="{C79F7B27-7801-0C42-8178-C58254E8860B}"/>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08" name="Picture 107">
                <a:extLst>
                  <a:ext uri="{FF2B5EF4-FFF2-40B4-BE49-F238E27FC236}">
                    <a16:creationId xmlns:a16="http://schemas.microsoft.com/office/drawing/2014/main" id="{FD6A09F7-105B-3F45-8B44-D877726367A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09" name="Rounded Rectangle 108">
                <a:extLst>
                  <a:ext uri="{FF2B5EF4-FFF2-40B4-BE49-F238E27FC236}">
                    <a16:creationId xmlns:a16="http://schemas.microsoft.com/office/drawing/2014/main" id="{71FE97B8-8C44-1543-8889-09D812B670E1}"/>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ounded Rectangle 109">
                <a:extLst>
                  <a:ext uri="{FF2B5EF4-FFF2-40B4-BE49-F238E27FC236}">
                    <a16:creationId xmlns:a16="http://schemas.microsoft.com/office/drawing/2014/main" id="{36DB047B-78BF-A94A-9E76-2228A676C121}"/>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1" name="Group 95">
              <a:extLst>
                <a:ext uri="{FF2B5EF4-FFF2-40B4-BE49-F238E27FC236}">
                  <a16:creationId xmlns:a16="http://schemas.microsoft.com/office/drawing/2014/main" id="{282793B0-F81D-954D-89C7-22B0F4769533}"/>
                </a:ext>
              </a:extLst>
            </p:cNvPr>
            <p:cNvGrpSpPr>
              <a:grpSpLocks/>
            </p:cNvGrpSpPr>
            <p:nvPr/>
          </p:nvGrpSpPr>
          <p:grpSpPr bwMode="auto">
            <a:xfrm>
              <a:off x="3810985" y="1101598"/>
              <a:ext cx="129804" cy="376812"/>
              <a:chOff x="1414123" y="1571676"/>
              <a:chExt cx="353568" cy="1026233"/>
            </a:xfrm>
          </p:grpSpPr>
          <p:grpSp>
            <p:nvGrpSpPr>
              <p:cNvPr id="165990" name="Group 97">
                <a:extLst>
                  <a:ext uri="{FF2B5EF4-FFF2-40B4-BE49-F238E27FC236}">
                    <a16:creationId xmlns:a16="http://schemas.microsoft.com/office/drawing/2014/main" id="{D5C2F938-CC3B-EA46-A5FD-62EFF9A7831E}"/>
                  </a:ext>
                </a:extLst>
              </p:cNvPr>
              <p:cNvGrpSpPr>
                <a:grpSpLocks/>
              </p:cNvGrpSpPr>
              <p:nvPr/>
            </p:nvGrpSpPr>
            <p:grpSpPr bwMode="auto">
              <a:xfrm>
                <a:off x="1446433" y="1615776"/>
                <a:ext cx="274320" cy="982133"/>
                <a:chOff x="2692399" y="2184397"/>
                <a:chExt cx="274320" cy="982133"/>
              </a:xfrm>
            </p:grpSpPr>
            <p:sp>
              <p:nvSpPr>
                <p:cNvPr id="103" name="Oval 102">
                  <a:extLst>
                    <a:ext uri="{FF2B5EF4-FFF2-40B4-BE49-F238E27FC236}">
                      <a16:creationId xmlns:a16="http://schemas.microsoft.com/office/drawing/2014/main" id="{6F511474-E855-B540-9669-E19168FC891E}"/>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4" name="Rectangle 103">
                  <a:extLst>
                    <a:ext uri="{FF2B5EF4-FFF2-40B4-BE49-F238E27FC236}">
                      <a16:creationId xmlns:a16="http://schemas.microsoft.com/office/drawing/2014/main" id="{EC0556CB-3DB9-BE43-AF6A-DFEDA83098DB}"/>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99" name="Teardrop 98">
                <a:extLst>
                  <a:ext uri="{FF2B5EF4-FFF2-40B4-BE49-F238E27FC236}">
                    <a16:creationId xmlns:a16="http://schemas.microsoft.com/office/drawing/2014/main" id="{D89D8312-A2F3-9944-AD03-4DF2812246C8}"/>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Teardrop 99">
                <a:extLst>
                  <a:ext uri="{FF2B5EF4-FFF2-40B4-BE49-F238E27FC236}">
                    <a16:creationId xmlns:a16="http://schemas.microsoft.com/office/drawing/2014/main" id="{793BC309-C5E6-CF47-976C-AA705F41423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ounded Rectangle 100">
                <a:extLst>
                  <a:ext uri="{FF2B5EF4-FFF2-40B4-BE49-F238E27FC236}">
                    <a16:creationId xmlns:a16="http://schemas.microsoft.com/office/drawing/2014/main" id="{31324126-CA4B-0047-8541-BD09A14B5EC8}"/>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2" name="Rounded Rectangle 101">
                <a:extLst>
                  <a:ext uri="{FF2B5EF4-FFF2-40B4-BE49-F238E27FC236}">
                    <a16:creationId xmlns:a16="http://schemas.microsoft.com/office/drawing/2014/main" id="{07320E0C-1D2A-A24E-9B11-135984382BB0}"/>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2" name="Group 78">
              <a:extLst>
                <a:ext uri="{FF2B5EF4-FFF2-40B4-BE49-F238E27FC236}">
                  <a16:creationId xmlns:a16="http://schemas.microsoft.com/office/drawing/2014/main" id="{E7326952-C954-5447-8FE2-A77253AB29FC}"/>
                </a:ext>
              </a:extLst>
            </p:cNvPr>
            <p:cNvGrpSpPr>
              <a:grpSpLocks/>
            </p:cNvGrpSpPr>
            <p:nvPr/>
          </p:nvGrpSpPr>
          <p:grpSpPr bwMode="auto">
            <a:xfrm>
              <a:off x="4179746" y="1117791"/>
              <a:ext cx="100710" cy="360621"/>
              <a:chOff x="2368178" y="2124654"/>
              <a:chExt cx="274320" cy="982134"/>
            </a:xfrm>
          </p:grpSpPr>
          <p:grpSp>
            <p:nvGrpSpPr>
              <p:cNvPr id="165975" name="Group 80">
                <a:extLst>
                  <a:ext uri="{FF2B5EF4-FFF2-40B4-BE49-F238E27FC236}">
                    <a16:creationId xmlns:a16="http://schemas.microsoft.com/office/drawing/2014/main" id="{8B507F49-41C8-F943-B6FD-921B8DE2D4FD}"/>
                  </a:ext>
                </a:extLst>
              </p:cNvPr>
              <p:cNvGrpSpPr>
                <a:grpSpLocks/>
              </p:cNvGrpSpPr>
              <p:nvPr/>
            </p:nvGrpSpPr>
            <p:grpSpPr bwMode="auto">
              <a:xfrm>
                <a:off x="2368178" y="2124654"/>
                <a:ext cx="274320" cy="982134"/>
                <a:chOff x="2692399" y="2184397"/>
                <a:chExt cx="274320" cy="982134"/>
              </a:xfrm>
            </p:grpSpPr>
            <p:sp>
              <p:nvSpPr>
                <p:cNvPr id="94" name="Oval 93">
                  <a:extLst>
                    <a:ext uri="{FF2B5EF4-FFF2-40B4-BE49-F238E27FC236}">
                      <a16:creationId xmlns:a16="http://schemas.microsoft.com/office/drawing/2014/main" id="{94E32F3B-E8EE-D940-AA75-3B2404404BCF}"/>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5" name="Rectangle 94">
                  <a:extLst>
                    <a:ext uri="{FF2B5EF4-FFF2-40B4-BE49-F238E27FC236}">
                      <a16:creationId xmlns:a16="http://schemas.microsoft.com/office/drawing/2014/main" id="{2F6A60C1-4695-AD4E-8550-125DC7E6B717}"/>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76" name="Group 81">
                <a:extLst>
                  <a:ext uri="{FF2B5EF4-FFF2-40B4-BE49-F238E27FC236}">
                    <a16:creationId xmlns:a16="http://schemas.microsoft.com/office/drawing/2014/main" id="{DA2ECA0A-D357-454A-8BBF-479DDCE30687}"/>
                  </a:ext>
                </a:extLst>
              </p:cNvPr>
              <p:cNvGrpSpPr>
                <a:grpSpLocks/>
              </p:cNvGrpSpPr>
              <p:nvPr/>
            </p:nvGrpSpPr>
            <p:grpSpPr bwMode="auto">
              <a:xfrm>
                <a:off x="2368178" y="2240639"/>
                <a:ext cx="274320" cy="113533"/>
                <a:chOff x="1237102" y="1657048"/>
                <a:chExt cx="1598445" cy="433900"/>
              </a:xfrm>
            </p:grpSpPr>
            <p:grpSp>
              <p:nvGrpSpPr>
                <p:cNvPr id="165977" name="Group 82">
                  <a:extLst>
                    <a:ext uri="{FF2B5EF4-FFF2-40B4-BE49-F238E27FC236}">
                      <a16:creationId xmlns:a16="http://schemas.microsoft.com/office/drawing/2014/main" id="{FE7426A1-B532-1440-B1A5-4B9205B3DC53}"/>
                    </a:ext>
                  </a:extLst>
                </p:cNvPr>
                <p:cNvGrpSpPr>
                  <a:grpSpLocks/>
                </p:cNvGrpSpPr>
                <p:nvPr/>
              </p:nvGrpSpPr>
              <p:grpSpPr bwMode="auto">
                <a:xfrm>
                  <a:off x="1517980" y="1688757"/>
                  <a:ext cx="1070783" cy="402191"/>
                  <a:chOff x="1517980" y="1688757"/>
                  <a:chExt cx="1070783" cy="402191"/>
                </a:xfrm>
              </p:grpSpPr>
              <p:sp>
                <p:nvSpPr>
                  <p:cNvPr id="88" name="Oval 87">
                    <a:extLst>
                      <a:ext uri="{FF2B5EF4-FFF2-40B4-BE49-F238E27FC236}">
                        <a16:creationId xmlns:a16="http://schemas.microsoft.com/office/drawing/2014/main" id="{3DD28C05-8884-3B43-BF02-9E3E3B1A3810}"/>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9" name="Rectangle 88">
                    <a:extLst>
                      <a:ext uri="{FF2B5EF4-FFF2-40B4-BE49-F238E27FC236}">
                        <a16:creationId xmlns:a16="http://schemas.microsoft.com/office/drawing/2014/main" id="{6B0F44BF-658C-BF4A-B3F9-5746954D098A}"/>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0" name="Rectangle 89">
                    <a:extLst>
                      <a:ext uri="{FF2B5EF4-FFF2-40B4-BE49-F238E27FC236}">
                        <a16:creationId xmlns:a16="http://schemas.microsoft.com/office/drawing/2014/main" id="{1CDADF9A-C752-EA47-9CBE-9C801A73AA2C}"/>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85" name="Straight Connector 90">
                    <a:extLst>
                      <a:ext uri="{FF2B5EF4-FFF2-40B4-BE49-F238E27FC236}">
                        <a16:creationId xmlns:a16="http://schemas.microsoft.com/office/drawing/2014/main" id="{44ADC506-3C30-3845-81AE-0BE2300A40F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86" name="Straight Connector 91">
                    <a:extLst>
                      <a:ext uri="{FF2B5EF4-FFF2-40B4-BE49-F238E27FC236}">
                        <a16:creationId xmlns:a16="http://schemas.microsoft.com/office/drawing/2014/main" id="{1B2025F0-E2B4-194E-82B4-8E99CC9AA8A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87" name="Straight Connector 92">
                    <a:extLst>
                      <a:ext uri="{FF2B5EF4-FFF2-40B4-BE49-F238E27FC236}">
                        <a16:creationId xmlns:a16="http://schemas.microsoft.com/office/drawing/2014/main" id="{3FDE1D91-73E3-3D42-97D6-DF8D5A8EBB5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84" name="Straight Connector 83">
                  <a:extLst>
                    <a:ext uri="{FF2B5EF4-FFF2-40B4-BE49-F238E27FC236}">
                      <a16:creationId xmlns:a16="http://schemas.microsoft.com/office/drawing/2014/main" id="{53BE008A-FBC2-7F46-9903-CDA649164D33}"/>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D724596A-78D5-4D4E-A5A3-3FBAC571F496}"/>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BD3439AA-0972-B444-83FD-CDDFD049DDF9}"/>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3A36F440-E5FB-084B-B042-976FFAA09C08}"/>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13" name="Group 46">
              <a:extLst>
                <a:ext uri="{FF2B5EF4-FFF2-40B4-BE49-F238E27FC236}">
                  <a16:creationId xmlns:a16="http://schemas.microsoft.com/office/drawing/2014/main" id="{C684066C-1C7B-3042-B72A-DEF36274C8E1}"/>
                </a:ext>
              </a:extLst>
            </p:cNvPr>
            <p:cNvGrpSpPr>
              <a:grpSpLocks/>
            </p:cNvGrpSpPr>
            <p:nvPr/>
          </p:nvGrpSpPr>
          <p:grpSpPr bwMode="auto">
            <a:xfrm>
              <a:off x="4524576" y="1117791"/>
              <a:ext cx="100710" cy="360621"/>
              <a:chOff x="4970918" y="2700228"/>
              <a:chExt cx="274320" cy="982134"/>
            </a:xfrm>
          </p:grpSpPr>
          <p:grpSp>
            <p:nvGrpSpPr>
              <p:cNvPr id="74" name="Group 73">
                <a:extLst>
                  <a:ext uri="{FF2B5EF4-FFF2-40B4-BE49-F238E27FC236}">
                    <a16:creationId xmlns:a16="http://schemas.microsoft.com/office/drawing/2014/main" id="{7A5F35AF-6C5B-9147-A68F-79B3CF6F4DA0}"/>
                  </a:ext>
                </a:extLst>
              </p:cNvPr>
              <p:cNvGrpSpPr/>
              <p:nvPr/>
            </p:nvGrpSpPr>
            <p:grpSpPr>
              <a:xfrm>
                <a:off x="4970918" y="2700228"/>
                <a:ext cx="274320" cy="982134"/>
                <a:chOff x="2692399" y="2184397"/>
                <a:chExt cx="274320" cy="982134"/>
              </a:xfrm>
              <a:solidFill>
                <a:schemeClr val="accent4"/>
              </a:solidFill>
            </p:grpSpPr>
            <p:sp>
              <p:nvSpPr>
                <p:cNvPr id="77" name="Oval 76">
                  <a:extLst>
                    <a:ext uri="{FF2B5EF4-FFF2-40B4-BE49-F238E27FC236}">
                      <a16:creationId xmlns:a16="http://schemas.microsoft.com/office/drawing/2014/main" id="{20F2787F-FB56-754B-9C77-6723CD09B1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8" name="Rectangle 77">
                  <a:extLst>
                    <a:ext uri="{FF2B5EF4-FFF2-40B4-BE49-F238E27FC236}">
                      <a16:creationId xmlns:a16="http://schemas.microsoft.com/office/drawing/2014/main" id="{A95CEF80-BC02-AC44-8CBA-6B44DFBD8C3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75" name="Chord 74">
                <a:extLst>
                  <a:ext uri="{FF2B5EF4-FFF2-40B4-BE49-F238E27FC236}">
                    <a16:creationId xmlns:a16="http://schemas.microsoft.com/office/drawing/2014/main" id="{DAB9F93F-CA0B-E847-9AF1-05B3DBC093E5}"/>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4" name="Group 47">
              <a:extLst>
                <a:ext uri="{FF2B5EF4-FFF2-40B4-BE49-F238E27FC236}">
                  <a16:creationId xmlns:a16="http://schemas.microsoft.com/office/drawing/2014/main" id="{C1407B1C-FFE7-7545-94E9-8DA10059AC6A}"/>
                </a:ext>
              </a:extLst>
            </p:cNvPr>
            <p:cNvGrpSpPr>
              <a:grpSpLocks/>
            </p:cNvGrpSpPr>
            <p:nvPr/>
          </p:nvGrpSpPr>
          <p:grpSpPr bwMode="auto">
            <a:xfrm>
              <a:off x="4882010" y="1117791"/>
              <a:ext cx="139232" cy="360621"/>
              <a:chOff x="6695345" y="1619954"/>
              <a:chExt cx="379250" cy="982134"/>
            </a:xfrm>
          </p:grpSpPr>
          <p:grpSp>
            <p:nvGrpSpPr>
              <p:cNvPr id="165958" name="Group 57">
                <a:extLst>
                  <a:ext uri="{FF2B5EF4-FFF2-40B4-BE49-F238E27FC236}">
                    <a16:creationId xmlns:a16="http://schemas.microsoft.com/office/drawing/2014/main" id="{B5D29AA8-83BC-FA45-8ED8-36B36485519C}"/>
                  </a:ext>
                </a:extLst>
              </p:cNvPr>
              <p:cNvGrpSpPr>
                <a:grpSpLocks/>
              </p:cNvGrpSpPr>
              <p:nvPr/>
            </p:nvGrpSpPr>
            <p:grpSpPr bwMode="auto">
              <a:xfrm>
                <a:off x="6695345" y="1619954"/>
                <a:ext cx="274320" cy="982134"/>
                <a:chOff x="2692399" y="2184397"/>
                <a:chExt cx="274320" cy="982134"/>
              </a:xfrm>
            </p:grpSpPr>
            <p:sp>
              <p:nvSpPr>
                <p:cNvPr id="72" name="Oval 71">
                  <a:extLst>
                    <a:ext uri="{FF2B5EF4-FFF2-40B4-BE49-F238E27FC236}">
                      <a16:creationId xmlns:a16="http://schemas.microsoft.com/office/drawing/2014/main" id="{18A36A9C-FEDE-1F46-BC8D-703DBC9FF36A}"/>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339E9DA1-99DE-A644-BEBB-DE6CE452CC97}"/>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59" name="Group 58">
                <a:extLst>
                  <a:ext uri="{FF2B5EF4-FFF2-40B4-BE49-F238E27FC236}">
                    <a16:creationId xmlns:a16="http://schemas.microsoft.com/office/drawing/2014/main" id="{B4EFCF45-952C-DE47-A19A-5C990EA3D04F}"/>
                  </a:ext>
                </a:extLst>
              </p:cNvPr>
              <p:cNvGrpSpPr>
                <a:grpSpLocks/>
              </p:cNvGrpSpPr>
              <p:nvPr/>
            </p:nvGrpSpPr>
            <p:grpSpPr bwMode="auto">
              <a:xfrm>
                <a:off x="6743548" y="1744236"/>
                <a:ext cx="183764" cy="105236"/>
                <a:chOff x="1517980" y="1688757"/>
                <a:chExt cx="1070783" cy="402191"/>
              </a:xfrm>
            </p:grpSpPr>
            <p:sp>
              <p:nvSpPr>
                <p:cNvPr id="66" name="Oval 65">
                  <a:extLst>
                    <a:ext uri="{FF2B5EF4-FFF2-40B4-BE49-F238E27FC236}">
                      <a16:creationId xmlns:a16="http://schemas.microsoft.com/office/drawing/2014/main" id="{893A560B-8751-E14D-A005-E5716A43847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4E0F4F1E-35F1-7249-9F8A-3380F3B071A5}"/>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8" name="Rectangle 67">
                  <a:extLst>
                    <a:ext uri="{FF2B5EF4-FFF2-40B4-BE49-F238E27FC236}">
                      <a16:creationId xmlns:a16="http://schemas.microsoft.com/office/drawing/2014/main" id="{618AC354-6482-A341-829E-BAF2CBE117B5}"/>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68" name="Straight Connector 68">
                  <a:extLst>
                    <a:ext uri="{FF2B5EF4-FFF2-40B4-BE49-F238E27FC236}">
                      <a16:creationId xmlns:a16="http://schemas.microsoft.com/office/drawing/2014/main" id="{E7BC127B-D2C7-314A-8A25-A749B00CFC5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69" name="Straight Connector 69">
                  <a:extLst>
                    <a:ext uri="{FF2B5EF4-FFF2-40B4-BE49-F238E27FC236}">
                      <a16:creationId xmlns:a16="http://schemas.microsoft.com/office/drawing/2014/main" id="{01E62E82-8E9A-4741-875B-1B321BD2B27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70" name="Straight Connector 70">
                  <a:extLst>
                    <a:ext uri="{FF2B5EF4-FFF2-40B4-BE49-F238E27FC236}">
                      <a16:creationId xmlns:a16="http://schemas.microsoft.com/office/drawing/2014/main" id="{33FC023A-943E-DE40-8D9F-C4E0D34ACFA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0" name="Straight Connector 59">
                <a:extLst>
                  <a:ext uri="{FF2B5EF4-FFF2-40B4-BE49-F238E27FC236}">
                    <a16:creationId xmlns:a16="http://schemas.microsoft.com/office/drawing/2014/main" id="{75EF383D-828E-DA4E-AACE-25C0CAAE37B1}"/>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1" name="Picture 60">
                <a:extLst>
                  <a:ext uri="{FF2B5EF4-FFF2-40B4-BE49-F238E27FC236}">
                    <a16:creationId xmlns:a16="http://schemas.microsoft.com/office/drawing/2014/main" id="{7F059FFC-66DD-5845-9E10-72FC66B5D93A}"/>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2" name="Straight Connector 61">
                <a:extLst>
                  <a:ext uri="{FF2B5EF4-FFF2-40B4-BE49-F238E27FC236}">
                    <a16:creationId xmlns:a16="http://schemas.microsoft.com/office/drawing/2014/main" id="{D2C4FD44-3CB7-5648-9C3F-2B4861FAD4C4}"/>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76AAD36-CE9A-744C-8386-AB741F651EC0}"/>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C0A12FC-2242-CB4A-A486-EAB04542550A}"/>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57" name="Picture 56">
              <a:extLst>
                <a:ext uri="{FF2B5EF4-FFF2-40B4-BE49-F238E27FC236}">
                  <a16:creationId xmlns:a16="http://schemas.microsoft.com/office/drawing/2014/main" id="{56AA167F-B0D3-2142-9048-7B39A0DEC16E}"/>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65916" name="Group 377">
              <a:extLst>
                <a:ext uri="{FF2B5EF4-FFF2-40B4-BE49-F238E27FC236}">
                  <a16:creationId xmlns:a16="http://schemas.microsoft.com/office/drawing/2014/main" id="{99CAC5D5-4D9A-7440-A5B5-F0FB52E9AD95}"/>
                </a:ext>
              </a:extLst>
            </p:cNvPr>
            <p:cNvGrpSpPr>
              <a:grpSpLocks/>
            </p:cNvGrpSpPr>
            <p:nvPr/>
          </p:nvGrpSpPr>
          <p:grpSpPr bwMode="auto">
            <a:xfrm>
              <a:off x="5201462" y="573595"/>
              <a:ext cx="100710" cy="360621"/>
              <a:chOff x="2092152" y="1325314"/>
              <a:chExt cx="274320" cy="982134"/>
            </a:xfrm>
          </p:grpSpPr>
          <p:grpSp>
            <p:nvGrpSpPr>
              <p:cNvPr id="165954" name="Group 379">
                <a:extLst>
                  <a:ext uri="{FF2B5EF4-FFF2-40B4-BE49-F238E27FC236}">
                    <a16:creationId xmlns:a16="http://schemas.microsoft.com/office/drawing/2014/main" id="{5E8C6188-1DE0-BD45-B5AC-AF808F95C440}"/>
                  </a:ext>
                </a:extLst>
              </p:cNvPr>
              <p:cNvGrpSpPr>
                <a:grpSpLocks/>
              </p:cNvGrpSpPr>
              <p:nvPr/>
            </p:nvGrpSpPr>
            <p:grpSpPr bwMode="auto">
              <a:xfrm>
                <a:off x="2092152" y="1325314"/>
                <a:ext cx="274320" cy="982134"/>
                <a:chOff x="2692399" y="2184397"/>
                <a:chExt cx="274320" cy="982134"/>
              </a:xfrm>
            </p:grpSpPr>
            <p:sp>
              <p:nvSpPr>
                <p:cNvPr id="382" name="Oval 381">
                  <a:extLst>
                    <a:ext uri="{FF2B5EF4-FFF2-40B4-BE49-F238E27FC236}">
                      <a16:creationId xmlns:a16="http://schemas.microsoft.com/office/drawing/2014/main" id="{8E925E93-42AA-1C48-8219-FC39DCF0FD32}"/>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3" name="Rectangle 382">
                  <a:extLst>
                    <a:ext uri="{FF2B5EF4-FFF2-40B4-BE49-F238E27FC236}">
                      <a16:creationId xmlns:a16="http://schemas.microsoft.com/office/drawing/2014/main" id="{4AE4B175-4DEC-4540-B567-7C05AE74E3FB}"/>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81" name="Heart 380">
                <a:extLst>
                  <a:ext uri="{FF2B5EF4-FFF2-40B4-BE49-F238E27FC236}">
                    <a16:creationId xmlns:a16="http://schemas.microsoft.com/office/drawing/2014/main" id="{799A4F0A-4013-3E4E-B211-9345BAE637E0}"/>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7" name="Group 209">
              <a:extLst>
                <a:ext uri="{FF2B5EF4-FFF2-40B4-BE49-F238E27FC236}">
                  <a16:creationId xmlns:a16="http://schemas.microsoft.com/office/drawing/2014/main" id="{F781988B-40E1-1F49-BD29-3DA136463962}"/>
                </a:ext>
              </a:extLst>
            </p:cNvPr>
            <p:cNvGrpSpPr>
              <a:grpSpLocks/>
            </p:cNvGrpSpPr>
            <p:nvPr/>
          </p:nvGrpSpPr>
          <p:grpSpPr bwMode="auto">
            <a:xfrm>
              <a:off x="5556012" y="573595"/>
              <a:ext cx="141821" cy="360621"/>
              <a:chOff x="2538849" y="1046266"/>
              <a:chExt cx="386300" cy="982134"/>
            </a:xfrm>
          </p:grpSpPr>
          <p:grpSp>
            <p:nvGrpSpPr>
              <p:cNvPr id="165950" name="Group 373">
                <a:extLst>
                  <a:ext uri="{FF2B5EF4-FFF2-40B4-BE49-F238E27FC236}">
                    <a16:creationId xmlns:a16="http://schemas.microsoft.com/office/drawing/2014/main" id="{64B614FF-9AE3-2C4E-B95F-DE19F4408573}"/>
                  </a:ext>
                </a:extLst>
              </p:cNvPr>
              <p:cNvGrpSpPr>
                <a:grpSpLocks/>
              </p:cNvGrpSpPr>
              <p:nvPr/>
            </p:nvGrpSpPr>
            <p:grpSpPr bwMode="auto">
              <a:xfrm>
                <a:off x="2538849" y="1046266"/>
                <a:ext cx="274320" cy="982134"/>
                <a:chOff x="2692399" y="2184397"/>
                <a:chExt cx="274320" cy="982134"/>
              </a:xfrm>
            </p:grpSpPr>
            <p:sp>
              <p:nvSpPr>
                <p:cNvPr id="376" name="Oval 375">
                  <a:extLst>
                    <a:ext uri="{FF2B5EF4-FFF2-40B4-BE49-F238E27FC236}">
                      <a16:creationId xmlns:a16="http://schemas.microsoft.com/office/drawing/2014/main" id="{342B0513-15FB-9444-9A44-4509219651C1}"/>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7" name="Rectangle 376">
                  <a:extLst>
                    <a:ext uri="{FF2B5EF4-FFF2-40B4-BE49-F238E27FC236}">
                      <a16:creationId xmlns:a16="http://schemas.microsoft.com/office/drawing/2014/main" id="{0F609A15-BE41-4649-A3A0-3635EE72102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3" name="Picture 372">
                <a:extLst>
                  <a:ext uri="{FF2B5EF4-FFF2-40B4-BE49-F238E27FC236}">
                    <a16:creationId xmlns:a16="http://schemas.microsoft.com/office/drawing/2014/main" id="{AE87D026-54E5-A549-B202-54501CDA98E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18" name="Group 210">
              <a:extLst>
                <a:ext uri="{FF2B5EF4-FFF2-40B4-BE49-F238E27FC236}">
                  <a16:creationId xmlns:a16="http://schemas.microsoft.com/office/drawing/2014/main" id="{5E61BE99-3351-2644-8793-2CFD5AF4793A}"/>
                </a:ext>
              </a:extLst>
            </p:cNvPr>
            <p:cNvGrpSpPr>
              <a:grpSpLocks/>
            </p:cNvGrpSpPr>
            <p:nvPr/>
          </p:nvGrpSpPr>
          <p:grpSpPr bwMode="auto">
            <a:xfrm>
              <a:off x="5865362" y="525505"/>
              <a:ext cx="144287" cy="408710"/>
              <a:chOff x="1046783" y="2062413"/>
              <a:chExt cx="393016" cy="1113104"/>
            </a:xfrm>
          </p:grpSpPr>
          <p:grpSp>
            <p:nvGrpSpPr>
              <p:cNvPr id="165946" name="Group 367">
                <a:extLst>
                  <a:ext uri="{FF2B5EF4-FFF2-40B4-BE49-F238E27FC236}">
                    <a16:creationId xmlns:a16="http://schemas.microsoft.com/office/drawing/2014/main" id="{B6CC8B35-F95D-A549-AC5D-FDDC957E8658}"/>
                  </a:ext>
                </a:extLst>
              </p:cNvPr>
              <p:cNvGrpSpPr>
                <a:grpSpLocks/>
              </p:cNvGrpSpPr>
              <p:nvPr/>
            </p:nvGrpSpPr>
            <p:grpSpPr bwMode="auto">
              <a:xfrm>
                <a:off x="1152242" y="2193384"/>
                <a:ext cx="274319" cy="982133"/>
                <a:chOff x="2692399" y="2184397"/>
                <a:chExt cx="274320" cy="982134"/>
              </a:xfrm>
            </p:grpSpPr>
            <p:sp>
              <p:nvSpPr>
                <p:cNvPr id="370" name="Oval 369">
                  <a:extLst>
                    <a:ext uri="{FF2B5EF4-FFF2-40B4-BE49-F238E27FC236}">
                      <a16:creationId xmlns:a16="http://schemas.microsoft.com/office/drawing/2014/main" id="{985C5B53-75AA-CB42-86A5-2E79C511F127}"/>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1" name="Rectangle 370">
                  <a:extLst>
                    <a:ext uri="{FF2B5EF4-FFF2-40B4-BE49-F238E27FC236}">
                      <a16:creationId xmlns:a16="http://schemas.microsoft.com/office/drawing/2014/main" id="{36B10724-823D-974F-AF5A-165808E83A08}"/>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7" name="Picture 366">
                <a:extLst>
                  <a:ext uri="{FF2B5EF4-FFF2-40B4-BE49-F238E27FC236}">
                    <a16:creationId xmlns:a16="http://schemas.microsoft.com/office/drawing/2014/main" id="{29B03790-8336-5640-891C-960DA6A1D4D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19" name="Group 357">
              <a:extLst>
                <a:ext uri="{FF2B5EF4-FFF2-40B4-BE49-F238E27FC236}">
                  <a16:creationId xmlns:a16="http://schemas.microsoft.com/office/drawing/2014/main" id="{E95AC34C-88F0-A040-AD6B-19878ACFDF5C}"/>
                </a:ext>
              </a:extLst>
            </p:cNvPr>
            <p:cNvGrpSpPr>
              <a:grpSpLocks/>
            </p:cNvGrpSpPr>
            <p:nvPr/>
          </p:nvGrpSpPr>
          <p:grpSpPr bwMode="auto">
            <a:xfrm>
              <a:off x="6269380" y="573595"/>
              <a:ext cx="137452" cy="360621"/>
              <a:chOff x="587671" y="2548983"/>
              <a:chExt cx="374400" cy="982134"/>
            </a:xfrm>
          </p:grpSpPr>
          <p:grpSp>
            <p:nvGrpSpPr>
              <p:cNvPr id="165940" name="Group 359">
                <a:extLst>
                  <a:ext uri="{FF2B5EF4-FFF2-40B4-BE49-F238E27FC236}">
                    <a16:creationId xmlns:a16="http://schemas.microsoft.com/office/drawing/2014/main" id="{D7E4D2E4-0626-F946-963D-1DFBE024D7D3}"/>
                  </a:ext>
                </a:extLst>
              </p:cNvPr>
              <p:cNvGrpSpPr>
                <a:grpSpLocks/>
              </p:cNvGrpSpPr>
              <p:nvPr/>
            </p:nvGrpSpPr>
            <p:grpSpPr bwMode="auto">
              <a:xfrm>
                <a:off x="587671" y="2548983"/>
                <a:ext cx="274320" cy="982134"/>
                <a:chOff x="2692399" y="2184397"/>
                <a:chExt cx="274320" cy="982134"/>
              </a:xfrm>
            </p:grpSpPr>
            <p:sp>
              <p:nvSpPr>
                <p:cNvPr id="364" name="Oval 363">
                  <a:extLst>
                    <a:ext uri="{FF2B5EF4-FFF2-40B4-BE49-F238E27FC236}">
                      <a16:creationId xmlns:a16="http://schemas.microsoft.com/office/drawing/2014/main" id="{0099565A-895E-4540-B96B-851CDEF90321}"/>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5" name="Rectangle 364">
                  <a:extLst>
                    <a:ext uri="{FF2B5EF4-FFF2-40B4-BE49-F238E27FC236}">
                      <a16:creationId xmlns:a16="http://schemas.microsoft.com/office/drawing/2014/main" id="{E63AEBC7-E887-754D-B87C-A516566EC8F9}"/>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1" name="Picture 360">
                <a:extLst>
                  <a:ext uri="{FF2B5EF4-FFF2-40B4-BE49-F238E27FC236}">
                    <a16:creationId xmlns:a16="http://schemas.microsoft.com/office/drawing/2014/main" id="{8DA25893-5F59-0E49-AAEB-EA6755C40B1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62" name="Rounded Rectangle 361">
                <a:extLst>
                  <a:ext uri="{FF2B5EF4-FFF2-40B4-BE49-F238E27FC236}">
                    <a16:creationId xmlns:a16="http://schemas.microsoft.com/office/drawing/2014/main" id="{85974642-68D9-6E44-8164-007947E4DD3F}"/>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3" name="Rounded Rectangle 362">
                <a:extLst>
                  <a:ext uri="{FF2B5EF4-FFF2-40B4-BE49-F238E27FC236}">
                    <a16:creationId xmlns:a16="http://schemas.microsoft.com/office/drawing/2014/main" id="{867C14AF-5418-9444-BB89-0063310481D8}"/>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0" name="Group 216">
              <a:extLst>
                <a:ext uri="{FF2B5EF4-FFF2-40B4-BE49-F238E27FC236}">
                  <a16:creationId xmlns:a16="http://schemas.microsoft.com/office/drawing/2014/main" id="{34378CB0-CA24-BC43-B23E-358FD317BD5F}"/>
                </a:ext>
              </a:extLst>
            </p:cNvPr>
            <p:cNvGrpSpPr>
              <a:grpSpLocks/>
            </p:cNvGrpSpPr>
            <p:nvPr/>
          </p:nvGrpSpPr>
          <p:grpSpPr bwMode="auto">
            <a:xfrm>
              <a:off x="5201049" y="1117791"/>
              <a:ext cx="100710" cy="360621"/>
              <a:chOff x="6187190" y="2289538"/>
              <a:chExt cx="274320" cy="982134"/>
            </a:xfrm>
          </p:grpSpPr>
          <p:grpSp>
            <p:nvGrpSpPr>
              <p:cNvPr id="303" name="Group 302">
                <a:extLst>
                  <a:ext uri="{FF2B5EF4-FFF2-40B4-BE49-F238E27FC236}">
                    <a16:creationId xmlns:a16="http://schemas.microsoft.com/office/drawing/2014/main" id="{75D216FB-6D18-A54F-9FB5-7253E115B6C1}"/>
                  </a:ext>
                </a:extLst>
              </p:cNvPr>
              <p:cNvGrpSpPr/>
              <p:nvPr/>
            </p:nvGrpSpPr>
            <p:grpSpPr>
              <a:xfrm>
                <a:off x="6187190" y="2289538"/>
                <a:ext cx="274320" cy="982134"/>
                <a:chOff x="2692399" y="2184397"/>
                <a:chExt cx="274320" cy="982134"/>
              </a:xfrm>
              <a:solidFill>
                <a:schemeClr val="accent4"/>
              </a:solidFill>
            </p:grpSpPr>
            <p:sp>
              <p:nvSpPr>
                <p:cNvPr id="308" name="Oval 307">
                  <a:extLst>
                    <a:ext uri="{FF2B5EF4-FFF2-40B4-BE49-F238E27FC236}">
                      <a16:creationId xmlns:a16="http://schemas.microsoft.com/office/drawing/2014/main" id="{6FF5BA86-D8F4-0E40-AF9D-7C8C9D687B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9" name="Rectangle 308">
                  <a:extLst>
                    <a:ext uri="{FF2B5EF4-FFF2-40B4-BE49-F238E27FC236}">
                      <a16:creationId xmlns:a16="http://schemas.microsoft.com/office/drawing/2014/main" id="{8043B5D2-B081-3E46-ADB7-7035AEFF32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04" name="Lightning Bolt 303">
                <a:extLst>
                  <a:ext uri="{FF2B5EF4-FFF2-40B4-BE49-F238E27FC236}">
                    <a16:creationId xmlns:a16="http://schemas.microsoft.com/office/drawing/2014/main" id="{3CE0F004-FD4F-E342-92B0-DFEE6B3EC99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Oval 305">
                <a:extLst>
                  <a:ext uri="{FF2B5EF4-FFF2-40B4-BE49-F238E27FC236}">
                    <a16:creationId xmlns:a16="http://schemas.microsoft.com/office/drawing/2014/main" id="{728B4834-903E-6841-BBBA-D48C77157D5B}"/>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7" name="Oval 306">
                <a:extLst>
                  <a:ext uri="{FF2B5EF4-FFF2-40B4-BE49-F238E27FC236}">
                    <a16:creationId xmlns:a16="http://schemas.microsoft.com/office/drawing/2014/main" id="{9BE75946-45C2-224F-AAFE-44E401E90415}"/>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1" name="Group 217">
              <a:extLst>
                <a:ext uri="{FF2B5EF4-FFF2-40B4-BE49-F238E27FC236}">
                  <a16:creationId xmlns:a16="http://schemas.microsoft.com/office/drawing/2014/main" id="{A70A51BC-A1E4-5448-8ED8-EFC6081734F0}"/>
                </a:ext>
              </a:extLst>
            </p:cNvPr>
            <p:cNvGrpSpPr>
              <a:grpSpLocks/>
            </p:cNvGrpSpPr>
            <p:nvPr/>
          </p:nvGrpSpPr>
          <p:grpSpPr bwMode="auto">
            <a:xfrm>
              <a:off x="5550185" y="1117791"/>
              <a:ext cx="114442" cy="360621"/>
              <a:chOff x="6534259" y="3205812"/>
              <a:chExt cx="311724" cy="982134"/>
            </a:xfrm>
          </p:grpSpPr>
          <p:grpSp>
            <p:nvGrpSpPr>
              <p:cNvPr id="299" name="Group 298">
                <a:extLst>
                  <a:ext uri="{FF2B5EF4-FFF2-40B4-BE49-F238E27FC236}">
                    <a16:creationId xmlns:a16="http://schemas.microsoft.com/office/drawing/2014/main" id="{F2C2DADA-7535-6F4C-910C-80A0476CEBEF}"/>
                  </a:ext>
                </a:extLst>
              </p:cNvPr>
              <p:cNvGrpSpPr/>
              <p:nvPr/>
            </p:nvGrpSpPr>
            <p:grpSpPr>
              <a:xfrm>
                <a:off x="6552962" y="3205812"/>
                <a:ext cx="274320" cy="982134"/>
                <a:chOff x="2692399" y="2184397"/>
                <a:chExt cx="274320" cy="982134"/>
              </a:xfrm>
              <a:solidFill>
                <a:schemeClr val="accent4"/>
              </a:solidFill>
            </p:grpSpPr>
            <p:sp>
              <p:nvSpPr>
                <p:cNvPr id="301" name="Oval 300">
                  <a:extLst>
                    <a:ext uri="{FF2B5EF4-FFF2-40B4-BE49-F238E27FC236}">
                      <a16:creationId xmlns:a16="http://schemas.microsoft.com/office/drawing/2014/main" id="{711E1562-9A88-B348-805C-CC0D2F5C5F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2" name="Rectangle 301">
                  <a:extLst>
                    <a:ext uri="{FF2B5EF4-FFF2-40B4-BE49-F238E27FC236}">
                      <a16:creationId xmlns:a16="http://schemas.microsoft.com/office/drawing/2014/main" id="{F05BF8FF-7F89-6244-B32E-A1818775769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6" name="Picture 295">
                <a:extLst>
                  <a:ext uri="{FF2B5EF4-FFF2-40B4-BE49-F238E27FC236}">
                    <a16:creationId xmlns:a16="http://schemas.microsoft.com/office/drawing/2014/main" id="{0EA62EB8-4D5B-924E-826A-64355B31ACA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97" name="Rounded Rectangle 296">
                <a:extLst>
                  <a:ext uri="{FF2B5EF4-FFF2-40B4-BE49-F238E27FC236}">
                    <a16:creationId xmlns:a16="http://schemas.microsoft.com/office/drawing/2014/main" id="{6409A92D-4EF5-E84D-BB8A-F709D32E4374}"/>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8" name="Rounded Rectangle 297">
                <a:extLst>
                  <a:ext uri="{FF2B5EF4-FFF2-40B4-BE49-F238E27FC236}">
                    <a16:creationId xmlns:a16="http://schemas.microsoft.com/office/drawing/2014/main" id="{B811783E-4345-EF49-8919-2D7F797890CC}"/>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2" name="Group 218">
              <a:extLst>
                <a:ext uri="{FF2B5EF4-FFF2-40B4-BE49-F238E27FC236}">
                  <a16:creationId xmlns:a16="http://schemas.microsoft.com/office/drawing/2014/main" id="{6F204D6F-CE23-F142-9D70-C6059C3B9076}"/>
                </a:ext>
              </a:extLst>
            </p:cNvPr>
            <p:cNvGrpSpPr>
              <a:grpSpLocks/>
            </p:cNvGrpSpPr>
            <p:nvPr/>
          </p:nvGrpSpPr>
          <p:grpSpPr bwMode="auto">
            <a:xfrm>
              <a:off x="5863164" y="1092951"/>
              <a:ext cx="156215" cy="385461"/>
              <a:chOff x="6966521" y="2595951"/>
              <a:chExt cx="425507" cy="1049786"/>
            </a:xfrm>
          </p:grpSpPr>
          <p:grpSp>
            <p:nvGrpSpPr>
              <p:cNvPr id="291" name="Group 290">
                <a:extLst>
                  <a:ext uri="{FF2B5EF4-FFF2-40B4-BE49-F238E27FC236}">
                    <a16:creationId xmlns:a16="http://schemas.microsoft.com/office/drawing/2014/main" id="{66E54AF9-69EC-4A4E-A175-2C5DA542B0E0}"/>
                  </a:ext>
                </a:extLst>
              </p:cNvPr>
              <p:cNvGrpSpPr/>
              <p:nvPr/>
            </p:nvGrpSpPr>
            <p:grpSpPr>
              <a:xfrm>
                <a:off x="7070553" y="2663602"/>
                <a:ext cx="274320" cy="982135"/>
                <a:chOff x="2692399" y="2184397"/>
                <a:chExt cx="274320" cy="982134"/>
              </a:xfrm>
              <a:solidFill>
                <a:schemeClr val="accent4"/>
              </a:solidFill>
            </p:grpSpPr>
            <p:sp>
              <p:nvSpPr>
                <p:cNvPr id="293" name="Oval 292">
                  <a:extLst>
                    <a:ext uri="{FF2B5EF4-FFF2-40B4-BE49-F238E27FC236}">
                      <a16:creationId xmlns:a16="http://schemas.microsoft.com/office/drawing/2014/main" id="{CA8EB6DD-050B-BA49-9BA7-64EB21627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4" name="Rectangle 293">
                  <a:extLst>
                    <a:ext uri="{FF2B5EF4-FFF2-40B4-BE49-F238E27FC236}">
                      <a16:creationId xmlns:a16="http://schemas.microsoft.com/office/drawing/2014/main" id="{A8B572AA-6F38-7841-9DBD-EA392D9713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8526EA76-60A6-EB4E-B98A-5E51A7B8D0A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23" name="Group 280">
              <a:extLst>
                <a:ext uri="{FF2B5EF4-FFF2-40B4-BE49-F238E27FC236}">
                  <a16:creationId xmlns:a16="http://schemas.microsoft.com/office/drawing/2014/main" id="{1E63AF58-22B2-FE46-8973-26EF311C4033}"/>
                </a:ext>
              </a:extLst>
            </p:cNvPr>
            <p:cNvGrpSpPr>
              <a:grpSpLocks/>
            </p:cNvGrpSpPr>
            <p:nvPr/>
          </p:nvGrpSpPr>
          <p:grpSpPr bwMode="auto">
            <a:xfrm>
              <a:off x="6257238" y="1117791"/>
              <a:ext cx="137451" cy="360621"/>
              <a:chOff x="587671" y="2548983"/>
              <a:chExt cx="374400" cy="982134"/>
            </a:xfrm>
          </p:grpSpPr>
          <p:grpSp>
            <p:nvGrpSpPr>
              <p:cNvPr id="165924" name="Group 282">
                <a:extLst>
                  <a:ext uri="{FF2B5EF4-FFF2-40B4-BE49-F238E27FC236}">
                    <a16:creationId xmlns:a16="http://schemas.microsoft.com/office/drawing/2014/main" id="{FD046B53-3A04-E441-B3FB-609F18386367}"/>
                  </a:ext>
                </a:extLst>
              </p:cNvPr>
              <p:cNvGrpSpPr>
                <a:grpSpLocks/>
              </p:cNvGrpSpPr>
              <p:nvPr/>
            </p:nvGrpSpPr>
            <p:grpSpPr bwMode="auto">
              <a:xfrm>
                <a:off x="587671" y="2548983"/>
                <a:ext cx="274320" cy="982134"/>
                <a:chOff x="2692399" y="2184397"/>
                <a:chExt cx="274320" cy="982134"/>
              </a:xfrm>
            </p:grpSpPr>
            <p:sp>
              <p:nvSpPr>
                <p:cNvPr id="287" name="Oval 286">
                  <a:extLst>
                    <a:ext uri="{FF2B5EF4-FFF2-40B4-BE49-F238E27FC236}">
                      <a16:creationId xmlns:a16="http://schemas.microsoft.com/office/drawing/2014/main" id="{E853E83E-CEF5-404E-A774-304F6D7BE0DF}"/>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4F6E601D-6B37-0744-8154-9E74577BDF86}"/>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 name="Picture 283">
                <a:extLst>
                  <a:ext uri="{FF2B5EF4-FFF2-40B4-BE49-F238E27FC236}">
                    <a16:creationId xmlns:a16="http://schemas.microsoft.com/office/drawing/2014/main" id="{2C44109D-7CA7-1B4D-9D2C-6AEDBA4CF099}"/>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85" name="Rounded Rectangle 284">
                <a:extLst>
                  <a:ext uri="{FF2B5EF4-FFF2-40B4-BE49-F238E27FC236}">
                    <a16:creationId xmlns:a16="http://schemas.microsoft.com/office/drawing/2014/main" id="{2076BA8B-0B35-FB49-96D6-2DCFC68A239D}"/>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 name="Rounded Rectangle 285">
                <a:extLst>
                  <a:ext uri="{FF2B5EF4-FFF2-40B4-BE49-F238E27FC236}">
                    <a16:creationId xmlns:a16="http://schemas.microsoft.com/office/drawing/2014/main" id="{91E0EE0D-4396-2143-A2C6-B89A35968AD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384" name="Straight Arrow Connector 383">
            <a:extLst>
              <a:ext uri="{FF2B5EF4-FFF2-40B4-BE49-F238E27FC236}">
                <a16:creationId xmlns:a16="http://schemas.microsoft.com/office/drawing/2014/main" id="{D81DACB4-32EC-E84C-8F5B-0A687601F613}"/>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99D65AE-0F2D-6B40-97FB-31402D607BE9}"/>
              </a:ext>
            </a:extLst>
          </p:cNvPr>
          <p:cNvSpPr>
            <a:spLocks noGrp="1" noChangeArrowheads="1"/>
          </p:cNvSpPr>
          <p:nvPr>
            <p:ph type="title"/>
          </p:nvPr>
        </p:nvSpPr>
        <p:spPr/>
        <p:txBody>
          <a:bodyPr/>
          <a:lstStyle/>
          <a:p>
            <a:r>
              <a:rPr lang="en-US" altLang="en-US"/>
              <a:t>Sometimes we are interested in a causal effect</a:t>
            </a:r>
          </a:p>
        </p:txBody>
      </p:sp>
      <p:cxnSp>
        <p:nvCxnSpPr>
          <p:cNvPr id="4" name="Straight Connector 3">
            <a:extLst>
              <a:ext uri="{FF2B5EF4-FFF2-40B4-BE49-F238E27FC236}">
                <a16:creationId xmlns:a16="http://schemas.microsoft.com/office/drawing/2014/main" id="{22CC0BA8-2BED-A14D-9A49-0D303E3E9B06}"/>
              </a:ext>
            </a:extLst>
          </p:cNvPr>
          <p:cNvCxnSpPr/>
          <p:nvPr/>
        </p:nvCxnSpPr>
        <p:spPr>
          <a:xfrm flipV="1">
            <a:off x="831850" y="2997200"/>
            <a:ext cx="3994150" cy="60960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6627" name="TextBox 4">
            <a:extLst>
              <a:ext uri="{FF2B5EF4-FFF2-40B4-BE49-F238E27FC236}">
                <a16:creationId xmlns:a16="http://schemas.microsoft.com/office/drawing/2014/main" id="{E7667D17-0B04-6B49-826E-8FDC1E10D542}"/>
              </a:ext>
            </a:extLst>
          </p:cNvPr>
          <p:cNvSpPr txBox="1">
            <a:spLocks noChangeArrowheads="1"/>
          </p:cNvSpPr>
          <p:nvPr/>
        </p:nvSpPr>
        <p:spPr bwMode="auto">
          <a:xfrm>
            <a:off x="1600200" y="1846263"/>
            <a:ext cx="29972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a:solidFill>
                  <a:schemeClr val="bg1"/>
                </a:solidFill>
                <a:latin typeface="Franklin Gothic Heavy" panose="020B0603020102020204" pitchFamily="34" charset="0"/>
              </a:rPr>
              <a:t>Often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939" name="TextBox 7">
            <a:extLst>
              <a:ext uri="{FF2B5EF4-FFF2-40B4-BE49-F238E27FC236}">
                <a16:creationId xmlns:a16="http://schemas.microsoft.com/office/drawing/2014/main" id="{899F49B0-7A6C-6444-8A70-71756E783D9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7940" name="TextBox 8">
            <a:extLst>
              <a:ext uri="{FF2B5EF4-FFF2-40B4-BE49-F238E27FC236}">
                <a16:creationId xmlns:a16="http://schemas.microsoft.com/office/drawing/2014/main" id="{47ACB39D-3862-C542-954C-6B4E7E7DF144}"/>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7941" name="Picture 1">
            <a:extLst>
              <a:ext uri="{FF2B5EF4-FFF2-40B4-BE49-F238E27FC236}">
                <a16:creationId xmlns:a16="http://schemas.microsoft.com/office/drawing/2014/main" id="{5B0FBB54-4C38-0844-BAC4-4C3FBC4F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a:extLst>
              <a:ext uri="{FF2B5EF4-FFF2-40B4-BE49-F238E27FC236}">
                <a16:creationId xmlns:a16="http://schemas.microsoft.com/office/drawing/2014/main" id="{F5C613FA-B175-0844-AEA2-46FDE9D7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036" name="TextBox 7">
            <a:extLst>
              <a:ext uri="{FF2B5EF4-FFF2-40B4-BE49-F238E27FC236}">
                <a16:creationId xmlns:a16="http://schemas.microsoft.com/office/drawing/2014/main" id="{8B483901-56DA-CD41-8CE3-061F7BCA138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2037" name="TextBox 8">
            <a:extLst>
              <a:ext uri="{FF2B5EF4-FFF2-40B4-BE49-F238E27FC236}">
                <a16:creationId xmlns:a16="http://schemas.microsoft.com/office/drawing/2014/main" id="{434DE25B-9B67-3648-86AD-5340C9A707C2}"/>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1" name="Group 10">
            <a:extLst>
              <a:ext uri="{FF2B5EF4-FFF2-40B4-BE49-F238E27FC236}">
                <a16:creationId xmlns:a16="http://schemas.microsoft.com/office/drawing/2014/main" id="{6DE8672E-6C76-D148-BE9B-1A35DA5121C1}"/>
              </a:ext>
            </a:extLst>
          </p:cNvPr>
          <p:cNvGrpSpPr>
            <a:grpSpLocks/>
          </p:cNvGrpSpPr>
          <p:nvPr/>
        </p:nvGrpSpPr>
        <p:grpSpPr bwMode="auto">
          <a:xfrm>
            <a:off x="11261725" y="1150938"/>
            <a:ext cx="504825" cy="1309687"/>
            <a:chOff x="6695345" y="1619954"/>
            <a:chExt cx="379250" cy="982134"/>
          </a:xfrm>
        </p:grpSpPr>
        <p:grpSp>
          <p:nvGrpSpPr>
            <p:cNvPr id="172181" name="Group 11">
              <a:extLst>
                <a:ext uri="{FF2B5EF4-FFF2-40B4-BE49-F238E27FC236}">
                  <a16:creationId xmlns:a16="http://schemas.microsoft.com/office/drawing/2014/main" id="{C9A96D9E-8A5B-574B-91B0-1D2668E296B4}"/>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182" name="Group 12">
              <a:extLst>
                <a:ext uri="{FF2B5EF4-FFF2-40B4-BE49-F238E27FC236}">
                  <a16:creationId xmlns:a16="http://schemas.microsoft.com/office/drawing/2014/main" id="{97E5B98D-FC09-4A42-8641-61CA9FC6C7A8}"/>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191" name="Straight Connector 21">
                <a:extLst>
                  <a:ext uri="{FF2B5EF4-FFF2-40B4-BE49-F238E27FC236}">
                    <a16:creationId xmlns:a16="http://schemas.microsoft.com/office/drawing/2014/main" id="{78609901-EB1B-7E4B-876D-62259175FDB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2192" name="Straight Connector 22">
                <a:extLst>
                  <a:ext uri="{FF2B5EF4-FFF2-40B4-BE49-F238E27FC236}">
                    <a16:creationId xmlns:a16="http://schemas.microsoft.com/office/drawing/2014/main" id="{3F9DE279-AD16-7C41-857B-E0835739B2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2193" name="Straight Connector 23">
                <a:extLst>
                  <a:ext uri="{FF2B5EF4-FFF2-40B4-BE49-F238E27FC236}">
                    <a16:creationId xmlns:a16="http://schemas.microsoft.com/office/drawing/2014/main" id="{9DAD7226-E281-4C49-85B2-628ECDE0C7E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2139" name="TextBox 3">
            <a:extLst>
              <a:ext uri="{FF2B5EF4-FFF2-40B4-BE49-F238E27FC236}">
                <a16:creationId xmlns:a16="http://schemas.microsoft.com/office/drawing/2014/main" id="{3D79FADE-2292-E649-A787-B8EF2D448614}"/>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07" name="TextBox 2206">
            <a:extLst>
              <a:ext uri="{FF2B5EF4-FFF2-40B4-BE49-F238E27FC236}">
                <a16:creationId xmlns:a16="http://schemas.microsoft.com/office/drawing/2014/main" id="{0CBCA7DF-7F9D-CD45-93F3-9DB62DF15396}"/>
              </a:ext>
            </a:extLst>
          </p:cNvPr>
          <p:cNvSpPr txBox="1"/>
          <p:nvPr/>
        </p:nvSpPr>
        <p:spPr>
          <a:xfrm>
            <a:off x="8096250" y="4505325"/>
            <a:ext cx="1517650" cy="76993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cxnSp>
        <p:nvCxnSpPr>
          <p:cNvPr id="2208" name="Straight Arrow Connector 2207">
            <a:extLst>
              <a:ext uri="{FF2B5EF4-FFF2-40B4-BE49-F238E27FC236}">
                <a16:creationId xmlns:a16="http://schemas.microsoft.com/office/drawing/2014/main" id="{A6C2CFB2-5FB8-FE4E-AEDD-BD472EFA6B6B}"/>
              </a:ext>
            </a:extLst>
          </p:cNvPr>
          <p:cNvCxnSpPr/>
          <p:nvPr/>
        </p:nvCxnSpPr>
        <p:spPr>
          <a:xfrm flipV="1">
            <a:off x="9136063" y="4605338"/>
            <a:ext cx="1196975"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2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nodeType="afterGroup">
                            <p:stCondLst>
                              <p:cond delay="20"/>
                            </p:stCondLst>
                            <p:childTnLst>
                              <p:par>
                                <p:cTn id="17" presetID="1" presetClass="entr" presetSubtype="0" fill="hold" nodeType="afterEffect">
                                  <p:stCondLst>
                                    <p:cond delay="2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nodeType="afterGroup">
                            <p:stCondLst>
                              <p:cond delay="40"/>
                            </p:stCondLst>
                            <p:childTnLst>
                              <p:par>
                                <p:cTn id="20" presetID="1" presetClass="entr" presetSubtype="0" fill="hold" nodeType="afterEffect">
                                  <p:stCondLst>
                                    <p:cond delay="20"/>
                                  </p:stCondLst>
                                  <p:childTnLst>
                                    <p:set>
                                      <p:cBhvr>
                                        <p:cTn id="21" dur="1" fill="hold">
                                          <p:stCondLst>
                                            <p:cond delay="0"/>
                                          </p:stCondLst>
                                        </p:cTn>
                                        <p:tgtEl>
                                          <p:spTgt spid="73"/>
                                        </p:tgtEl>
                                        <p:attrNameLst>
                                          <p:attrName>style.visibility</p:attrName>
                                        </p:attrNameLst>
                                      </p:cBhvr>
                                      <p:to>
                                        <p:strVal val="visible"/>
                                      </p:to>
                                    </p:set>
                                  </p:childTnLst>
                                </p:cTn>
                              </p:par>
                            </p:childTnLst>
                          </p:cTn>
                        </p:par>
                        <p:par>
                          <p:cTn id="22" fill="hold" nodeType="afterGroup">
                            <p:stCondLst>
                              <p:cond delay="60"/>
                            </p:stCondLst>
                            <p:childTnLst>
                              <p:par>
                                <p:cTn id="23" presetID="1" presetClass="entr" presetSubtype="0" fill="hold" nodeType="afterEffect">
                                  <p:stCondLst>
                                    <p:cond delay="20"/>
                                  </p:stCondLst>
                                  <p:childTnLst>
                                    <p:set>
                                      <p:cBhvr>
                                        <p:cTn id="24" dur="1" fill="hold">
                                          <p:stCondLst>
                                            <p:cond delay="0"/>
                                          </p:stCondLst>
                                        </p:cTn>
                                        <p:tgtEl>
                                          <p:spTgt spid="88"/>
                                        </p:tgtEl>
                                        <p:attrNameLst>
                                          <p:attrName>style.visibility</p:attrName>
                                        </p:attrNameLst>
                                      </p:cBhvr>
                                      <p:to>
                                        <p:strVal val="visible"/>
                                      </p:to>
                                    </p:set>
                                  </p:childTnLst>
                                </p:cTn>
                              </p:par>
                            </p:childTnLst>
                          </p:cTn>
                        </p:par>
                        <p:par>
                          <p:cTn id="25" fill="hold" nodeType="afterGroup">
                            <p:stCondLst>
                              <p:cond delay="80"/>
                            </p:stCondLst>
                            <p:childTnLst>
                              <p:par>
                                <p:cTn id="26" presetID="1" presetClass="entr" presetSubtype="0" fill="hold" nodeType="afterEffect">
                                  <p:stCondLst>
                                    <p:cond delay="20"/>
                                  </p:stCondLst>
                                  <p:childTnLst>
                                    <p:set>
                                      <p:cBhvr>
                                        <p:cTn id="27" dur="1" fill="hold">
                                          <p:stCondLst>
                                            <p:cond delay="0"/>
                                          </p:stCondLst>
                                        </p:cTn>
                                        <p:tgtEl>
                                          <p:spTgt spid="103"/>
                                        </p:tgtEl>
                                        <p:attrNameLst>
                                          <p:attrName>style.visibility</p:attrName>
                                        </p:attrNameLst>
                                      </p:cBhvr>
                                      <p:to>
                                        <p:strVal val="visible"/>
                                      </p:to>
                                    </p:set>
                                  </p:childTnLst>
                                </p:cTn>
                              </p:par>
                            </p:childTnLst>
                          </p:cTn>
                        </p:par>
                        <p:par>
                          <p:cTn id="28" fill="hold" nodeType="afterGroup">
                            <p:stCondLst>
                              <p:cond delay="100"/>
                            </p:stCondLst>
                            <p:childTnLst>
                              <p:par>
                                <p:cTn id="29" presetID="1" presetClass="entr" presetSubtype="0" fill="hold" nodeType="afterEffect">
                                  <p:stCondLst>
                                    <p:cond delay="20"/>
                                  </p:stCondLst>
                                  <p:childTnLst>
                                    <p:set>
                                      <p:cBhvr>
                                        <p:cTn id="30" dur="1" fill="hold">
                                          <p:stCondLst>
                                            <p:cond delay="0"/>
                                          </p:stCondLst>
                                        </p:cTn>
                                        <p:tgtEl>
                                          <p:spTgt spid="118"/>
                                        </p:tgtEl>
                                        <p:attrNameLst>
                                          <p:attrName>style.visibility</p:attrName>
                                        </p:attrNameLst>
                                      </p:cBhvr>
                                      <p:to>
                                        <p:strVal val="visible"/>
                                      </p:to>
                                    </p:set>
                                  </p:childTnLst>
                                </p:cTn>
                              </p:par>
                            </p:childTnLst>
                          </p:cTn>
                        </p:par>
                        <p:par>
                          <p:cTn id="31" fill="hold" nodeType="afterGroup">
                            <p:stCondLst>
                              <p:cond delay="120"/>
                            </p:stCondLst>
                            <p:childTnLst>
                              <p:par>
                                <p:cTn id="32" presetID="1" presetClass="entr" presetSubtype="0" fill="hold" nodeType="afterEffect">
                                  <p:stCondLst>
                                    <p:cond delay="20"/>
                                  </p:stCondLst>
                                  <p:childTnLst>
                                    <p:set>
                                      <p:cBhvr>
                                        <p:cTn id="33" dur="1" fill="hold">
                                          <p:stCondLst>
                                            <p:cond delay="0"/>
                                          </p:stCondLst>
                                        </p:cTn>
                                        <p:tgtEl>
                                          <p:spTgt spid="133"/>
                                        </p:tgtEl>
                                        <p:attrNameLst>
                                          <p:attrName>style.visibility</p:attrName>
                                        </p:attrNameLst>
                                      </p:cBhvr>
                                      <p:to>
                                        <p:strVal val="visible"/>
                                      </p:to>
                                    </p:set>
                                  </p:childTnLst>
                                </p:cTn>
                              </p:par>
                            </p:childTnLst>
                          </p:cTn>
                        </p:par>
                        <p:par>
                          <p:cTn id="34" fill="hold" nodeType="afterGroup">
                            <p:stCondLst>
                              <p:cond delay="140"/>
                            </p:stCondLst>
                            <p:childTnLst>
                              <p:par>
                                <p:cTn id="35" presetID="1" presetClass="entr" presetSubtype="0" fill="hold" nodeType="afterEffect">
                                  <p:stCondLst>
                                    <p:cond delay="20"/>
                                  </p:stCondLst>
                                  <p:childTnLst>
                                    <p:set>
                                      <p:cBhvr>
                                        <p:cTn id="36" dur="1" fill="hold">
                                          <p:stCondLst>
                                            <p:cond delay="0"/>
                                          </p:stCondLst>
                                        </p:cTn>
                                        <p:tgtEl>
                                          <p:spTgt spid="148"/>
                                        </p:tgtEl>
                                        <p:attrNameLst>
                                          <p:attrName>style.visibility</p:attrName>
                                        </p:attrNameLst>
                                      </p:cBhvr>
                                      <p:to>
                                        <p:strVal val="visible"/>
                                      </p:to>
                                    </p:set>
                                  </p:childTnLst>
                                </p:cTn>
                              </p:par>
                            </p:childTnLst>
                          </p:cTn>
                        </p:par>
                        <p:par>
                          <p:cTn id="37" fill="hold" nodeType="afterGroup">
                            <p:stCondLst>
                              <p:cond delay="160"/>
                            </p:stCondLst>
                            <p:childTnLst>
                              <p:par>
                                <p:cTn id="38" presetID="1" presetClass="entr" presetSubtype="0" fill="hold" nodeType="afterEffect">
                                  <p:stCondLst>
                                    <p:cond delay="20"/>
                                  </p:stCondLst>
                                  <p:childTnLst>
                                    <p:set>
                                      <p:cBhvr>
                                        <p:cTn id="39" dur="1" fill="hold">
                                          <p:stCondLst>
                                            <p:cond delay="0"/>
                                          </p:stCondLst>
                                        </p:cTn>
                                        <p:tgtEl>
                                          <p:spTgt spid="163"/>
                                        </p:tgtEl>
                                        <p:attrNameLst>
                                          <p:attrName>style.visibility</p:attrName>
                                        </p:attrNameLst>
                                      </p:cBhvr>
                                      <p:to>
                                        <p:strVal val="visible"/>
                                      </p:to>
                                    </p:set>
                                  </p:childTnLst>
                                </p:cTn>
                              </p:par>
                            </p:childTnLst>
                          </p:cTn>
                        </p:par>
                        <p:par>
                          <p:cTn id="40" fill="hold" nodeType="afterGroup">
                            <p:stCondLst>
                              <p:cond delay="180"/>
                            </p:stCondLst>
                            <p:childTnLst>
                              <p:par>
                                <p:cTn id="41" presetID="1" presetClass="entr" presetSubtype="0" fill="hold" nodeType="afterEffect">
                                  <p:stCondLst>
                                    <p:cond delay="20"/>
                                  </p:stCondLst>
                                  <p:childTnLst>
                                    <p:set>
                                      <p:cBhvr>
                                        <p:cTn id="42" dur="1" fill="hold">
                                          <p:stCondLst>
                                            <p:cond delay="0"/>
                                          </p:stCondLst>
                                        </p:cTn>
                                        <p:tgtEl>
                                          <p:spTgt spid="178"/>
                                        </p:tgtEl>
                                        <p:attrNameLst>
                                          <p:attrName>style.visibility</p:attrName>
                                        </p:attrNameLst>
                                      </p:cBhvr>
                                      <p:to>
                                        <p:strVal val="visible"/>
                                      </p:to>
                                    </p:set>
                                  </p:childTnLst>
                                </p:cTn>
                              </p:par>
                            </p:childTnLst>
                          </p:cTn>
                        </p:par>
                        <p:par>
                          <p:cTn id="43" fill="hold" nodeType="afterGroup">
                            <p:stCondLst>
                              <p:cond delay="200"/>
                            </p:stCondLst>
                            <p:childTnLst>
                              <p:par>
                                <p:cTn id="44" presetID="1" presetClass="entr" presetSubtype="0" fill="hold" nodeType="afterEffect">
                                  <p:stCondLst>
                                    <p:cond delay="20"/>
                                  </p:stCondLst>
                                  <p:childTnLst>
                                    <p:set>
                                      <p:cBhvr>
                                        <p:cTn id="45" dur="1" fill="hold">
                                          <p:stCondLst>
                                            <p:cond delay="0"/>
                                          </p:stCondLst>
                                        </p:cTn>
                                        <p:tgtEl>
                                          <p:spTgt spid="193"/>
                                        </p:tgtEl>
                                        <p:attrNameLst>
                                          <p:attrName>style.visibility</p:attrName>
                                        </p:attrNameLst>
                                      </p:cBhvr>
                                      <p:to>
                                        <p:strVal val="visible"/>
                                      </p:to>
                                    </p:set>
                                  </p:childTnLst>
                                </p:cTn>
                              </p:par>
                            </p:childTnLst>
                          </p:cTn>
                        </p:par>
                        <p:par>
                          <p:cTn id="46" fill="hold" nodeType="afterGroup">
                            <p:stCondLst>
                              <p:cond delay="220"/>
                            </p:stCondLst>
                            <p:childTnLst>
                              <p:par>
                                <p:cTn id="47" presetID="1" presetClass="entr" presetSubtype="0" fill="hold" nodeType="afterEffect">
                                  <p:stCondLst>
                                    <p:cond delay="20"/>
                                  </p:stCondLst>
                                  <p:childTnLst>
                                    <p:set>
                                      <p:cBhvr>
                                        <p:cTn id="48" dur="1" fill="hold">
                                          <p:stCondLst>
                                            <p:cond delay="0"/>
                                          </p:stCondLst>
                                        </p:cTn>
                                        <p:tgtEl>
                                          <p:spTgt spid="208"/>
                                        </p:tgtEl>
                                        <p:attrNameLst>
                                          <p:attrName>style.visibility</p:attrName>
                                        </p:attrNameLst>
                                      </p:cBhvr>
                                      <p:to>
                                        <p:strVal val="visible"/>
                                      </p:to>
                                    </p:set>
                                  </p:childTnLst>
                                </p:cTn>
                              </p:par>
                            </p:childTnLst>
                          </p:cTn>
                        </p:par>
                        <p:par>
                          <p:cTn id="49" fill="hold" nodeType="afterGroup">
                            <p:stCondLst>
                              <p:cond delay="240"/>
                            </p:stCondLst>
                            <p:childTnLst>
                              <p:par>
                                <p:cTn id="50" presetID="1" presetClass="entr" presetSubtype="0" fill="hold" nodeType="afterEffect">
                                  <p:stCondLst>
                                    <p:cond delay="20"/>
                                  </p:stCondLst>
                                  <p:childTnLst>
                                    <p:set>
                                      <p:cBhvr>
                                        <p:cTn id="51" dur="1" fill="hold">
                                          <p:stCondLst>
                                            <p:cond delay="0"/>
                                          </p:stCondLst>
                                        </p:cTn>
                                        <p:tgtEl>
                                          <p:spTgt spid="223"/>
                                        </p:tgtEl>
                                        <p:attrNameLst>
                                          <p:attrName>style.visibility</p:attrName>
                                        </p:attrNameLst>
                                      </p:cBhvr>
                                      <p:to>
                                        <p:strVal val="visible"/>
                                      </p:to>
                                    </p:set>
                                  </p:childTnLst>
                                </p:cTn>
                              </p:par>
                            </p:childTnLst>
                          </p:cTn>
                        </p:par>
                        <p:par>
                          <p:cTn id="52" fill="hold" nodeType="afterGroup">
                            <p:stCondLst>
                              <p:cond delay="260"/>
                            </p:stCondLst>
                            <p:childTnLst>
                              <p:par>
                                <p:cTn id="53" presetID="1" presetClass="entr" presetSubtype="0" fill="hold" nodeType="afterEffect">
                                  <p:stCondLst>
                                    <p:cond delay="20"/>
                                  </p:stCondLst>
                                  <p:childTnLst>
                                    <p:set>
                                      <p:cBhvr>
                                        <p:cTn id="54" dur="1" fill="hold">
                                          <p:stCondLst>
                                            <p:cond delay="0"/>
                                          </p:stCondLst>
                                        </p:cTn>
                                        <p:tgtEl>
                                          <p:spTgt spid="238"/>
                                        </p:tgtEl>
                                        <p:attrNameLst>
                                          <p:attrName>style.visibility</p:attrName>
                                        </p:attrNameLst>
                                      </p:cBhvr>
                                      <p:to>
                                        <p:strVal val="visible"/>
                                      </p:to>
                                    </p:set>
                                  </p:childTnLst>
                                </p:cTn>
                              </p:par>
                            </p:childTnLst>
                          </p:cTn>
                        </p:par>
                        <p:par>
                          <p:cTn id="55" fill="hold" nodeType="afterGroup">
                            <p:stCondLst>
                              <p:cond delay="280"/>
                            </p:stCondLst>
                            <p:childTnLst>
                              <p:par>
                                <p:cTn id="56" presetID="1" presetClass="entr" presetSubtype="0" fill="hold" nodeType="afterEffect">
                                  <p:stCondLst>
                                    <p:cond delay="20"/>
                                  </p:stCondLst>
                                  <p:childTnLst>
                                    <p:set>
                                      <p:cBhvr>
                                        <p:cTn id="57" dur="1" fill="hold">
                                          <p:stCondLst>
                                            <p:cond delay="0"/>
                                          </p:stCondLst>
                                        </p:cTn>
                                        <p:tgtEl>
                                          <p:spTgt spid="253"/>
                                        </p:tgtEl>
                                        <p:attrNameLst>
                                          <p:attrName>style.visibility</p:attrName>
                                        </p:attrNameLst>
                                      </p:cBhvr>
                                      <p:to>
                                        <p:strVal val="visible"/>
                                      </p:to>
                                    </p:set>
                                  </p:childTnLst>
                                </p:cTn>
                              </p:par>
                            </p:childTnLst>
                          </p:cTn>
                        </p:par>
                        <p:par>
                          <p:cTn id="58" fill="hold" nodeType="afterGroup">
                            <p:stCondLst>
                              <p:cond delay="300"/>
                            </p:stCondLst>
                            <p:childTnLst>
                              <p:par>
                                <p:cTn id="59" presetID="1" presetClass="entr" presetSubtype="0" fill="hold" nodeType="afterEffect">
                                  <p:stCondLst>
                                    <p:cond delay="20"/>
                                  </p:stCondLst>
                                  <p:childTnLst>
                                    <p:set>
                                      <p:cBhvr>
                                        <p:cTn id="60" dur="1" fill="hold">
                                          <p:stCondLst>
                                            <p:cond delay="0"/>
                                          </p:stCondLst>
                                        </p:cTn>
                                        <p:tgtEl>
                                          <p:spTgt spid="268"/>
                                        </p:tgtEl>
                                        <p:attrNameLst>
                                          <p:attrName>style.visibility</p:attrName>
                                        </p:attrNameLst>
                                      </p:cBhvr>
                                      <p:to>
                                        <p:strVal val="visible"/>
                                      </p:to>
                                    </p:set>
                                  </p:childTnLst>
                                </p:cTn>
                              </p:par>
                            </p:childTnLst>
                          </p:cTn>
                        </p:par>
                        <p:par>
                          <p:cTn id="61" fill="hold" nodeType="afterGroup">
                            <p:stCondLst>
                              <p:cond delay="320"/>
                            </p:stCondLst>
                            <p:childTnLst>
                              <p:par>
                                <p:cTn id="62" presetID="1" presetClass="entr" presetSubtype="0" fill="hold" nodeType="afterEffect">
                                  <p:stCondLst>
                                    <p:cond delay="20"/>
                                  </p:stCondLst>
                                  <p:childTnLst>
                                    <p:set>
                                      <p:cBhvr>
                                        <p:cTn id="63" dur="1" fill="hold">
                                          <p:stCondLst>
                                            <p:cond delay="0"/>
                                          </p:stCondLst>
                                        </p:cTn>
                                        <p:tgtEl>
                                          <p:spTgt spid="283"/>
                                        </p:tgtEl>
                                        <p:attrNameLst>
                                          <p:attrName>style.visibility</p:attrName>
                                        </p:attrNameLst>
                                      </p:cBhvr>
                                      <p:to>
                                        <p:strVal val="visible"/>
                                      </p:to>
                                    </p:set>
                                  </p:childTnLst>
                                </p:cTn>
                              </p:par>
                            </p:childTnLst>
                          </p:cTn>
                        </p:par>
                        <p:par>
                          <p:cTn id="64" fill="hold" nodeType="afterGroup">
                            <p:stCondLst>
                              <p:cond delay="340"/>
                            </p:stCondLst>
                            <p:childTnLst>
                              <p:par>
                                <p:cTn id="65" presetID="1" presetClass="entr" presetSubtype="0" fill="hold" nodeType="afterEffect">
                                  <p:stCondLst>
                                    <p:cond delay="20"/>
                                  </p:stCondLst>
                                  <p:childTnLst>
                                    <p:set>
                                      <p:cBhvr>
                                        <p:cTn id="66" dur="1" fill="hold">
                                          <p:stCondLst>
                                            <p:cond delay="0"/>
                                          </p:stCondLst>
                                        </p:cTn>
                                        <p:tgtEl>
                                          <p:spTgt spid="298"/>
                                        </p:tgtEl>
                                        <p:attrNameLst>
                                          <p:attrName>style.visibility</p:attrName>
                                        </p:attrNameLst>
                                      </p:cBhvr>
                                      <p:to>
                                        <p:strVal val="visible"/>
                                      </p:to>
                                    </p:set>
                                  </p:childTnLst>
                                </p:cTn>
                              </p:par>
                            </p:childTnLst>
                          </p:cTn>
                        </p:par>
                        <p:par>
                          <p:cTn id="67" fill="hold" nodeType="afterGroup">
                            <p:stCondLst>
                              <p:cond delay="360"/>
                            </p:stCondLst>
                            <p:childTnLst>
                              <p:par>
                                <p:cTn id="68" presetID="1" presetClass="entr" presetSubtype="0" fill="hold" nodeType="afterEffect">
                                  <p:stCondLst>
                                    <p:cond delay="20"/>
                                  </p:stCondLst>
                                  <p:childTnLst>
                                    <p:set>
                                      <p:cBhvr>
                                        <p:cTn id="69" dur="1" fill="hold">
                                          <p:stCondLst>
                                            <p:cond delay="0"/>
                                          </p:stCondLst>
                                        </p:cTn>
                                        <p:tgtEl>
                                          <p:spTgt spid="313"/>
                                        </p:tgtEl>
                                        <p:attrNameLst>
                                          <p:attrName>style.visibility</p:attrName>
                                        </p:attrNameLst>
                                      </p:cBhvr>
                                      <p:to>
                                        <p:strVal val="visible"/>
                                      </p:to>
                                    </p:set>
                                  </p:childTnLst>
                                </p:cTn>
                              </p:par>
                            </p:childTnLst>
                          </p:cTn>
                        </p:par>
                        <p:par>
                          <p:cTn id="70" fill="hold" nodeType="afterGroup">
                            <p:stCondLst>
                              <p:cond delay="380"/>
                            </p:stCondLst>
                            <p:childTnLst>
                              <p:par>
                                <p:cTn id="71" presetID="1" presetClass="entr" presetSubtype="0" fill="hold" nodeType="afterEffect">
                                  <p:stCondLst>
                                    <p:cond delay="20"/>
                                  </p:stCondLst>
                                  <p:childTnLst>
                                    <p:set>
                                      <p:cBhvr>
                                        <p:cTn id="72" dur="1" fill="hold">
                                          <p:stCondLst>
                                            <p:cond delay="0"/>
                                          </p:stCondLst>
                                        </p:cTn>
                                        <p:tgtEl>
                                          <p:spTgt spid="328"/>
                                        </p:tgtEl>
                                        <p:attrNameLst>
                                          <p:attrName>style.visibility</p:attrName>
                                        </p:attrNameLst>
                                      </p:cBhvr>
                                      <p:to>
                                        <p:strVal val="visible"/>
                                      </p:to>
                                    </p:set>
                                  </p:childTnLst>
                                </p:cTn>
                              </p:par>
                            </p:childTnLst>
                          </p:cTn>
                        </p:par>
                        <p:par>
                          <p:cTn id="73" fill="hold" nodeType="afterGroup">
                            <p:stCondLst>
                              <p:cond delay="400"/>
                            </p:stCondLst>
                            <p:childTnLst>
                              <p:par>
                                <p:cTn id="74" presetID="1" presetClass="entr" presetSubtype="0" fill="hold" nodeType="afterEffect">
                                  <p:stCondLst>
                                    <p:cond delay="20"/>
                                  </p:stCondLst>
                                  <p:childTnLst>
                                    <p:set>
                                      <p:cBhvr>
                                        <p:cTn id="75" dur="1" fill="hold">
                                          <p:stCondLst>
                                            <p:cond delay="0"/>
                                          </p:stCondLst>
                                        </p:cTn>
                                        <p:tgtEl>
                                          <p:spTgt spid="343"/>
                                        </p:tgtEl>
                                        <p:attrNameLst>
                                          <p:attrName>style.visibility</p:attrName>
                                        </p:attrNameLst>
                                      </p:cBhvr>
                                      <p:to>
                                        <p:strVal val="visible"/>
                                      </p:to>
                                    </p:set>
                                  </p:childTnLst>
                                </p:cTn>
                              </p:par>
                            </p:childTnLst>
                          </p:cTn>
                        </p:par>
                        <p:par>
                          <p:cTn id="76" fill="hold" nodeType="afterGroup">
                            <p:stCondLst>
                              <p:cond delay="420"/>
                            </p:stCondLst>
                            <p:childTnLst>
                              <p:par>
                                <p:cTn id="77" presetID="1" presetClass="entr" presetSubtype="0" fill="hold" nodeType="afterEffect">
                                  <p:stCondLst>
                                    <p:cond delay="20"/>
                                  </p:stCondLst>
                                  <p:childTnLst>
                                    <p:set>
                                      <p:cBhvr>
                                        <p:cTn id="78" dur="1" fill="hold">
                                          <p:stCondLst>
                                            <p:cond delay="0"/>
                                          </p:stCondLst>
                                        </p:cTn>
                                        <p:tgtEl>
                                          <p:spTgt spid="358"/>
                                        </p:tgtEl>
                                        <p:attrNameLst>
                                          <p:attrName>style.visibility</p:attrName>
                                        </p:attrNameLst>
                                      </p:cBhvr>
                                      <p:to>
                                        <p:strVal val="visible"/>
                                      </p:to>
                                    </p:set>
                                  </p:childTnLst>
                                </p:cTn>
                              </p:par>
                            </p:childTnLst>
                          </p:cTn>
                        </p:par>
                        <p:par>
                          <p:cTn id="79" fill="hold" nodeType="afterGroup">
                            <p:stCondLst>
                              <p:cond delay="440"/>
                            </p:stCondLst>
                            <p:childTnLst>
                              <p:par>
                                <p:cTn id="80" presetID="1" presetClass="entr" presetSubtype="0" fill="hold" nodeType="afterEffect">
                                  <p:stCondLst>
                                    <p:cond delay="20"/>
                                  </p:stCondLst>
                                  <p:childTnLst>
                                    <p:set>
                                      <p:cBhvr>
                                        <p:cTn id="81" dur="1" fill="hold">
                                          <p:stCondLst>
                                            <p:cond delay="0"/>
                                          </p:stCondLst>
                                        </p:cTn>
                                        <p:tgtEl>
                                          <p:spTgt spid="373"/>
                                        </p:tgtEl>
                                        <p:attrNameLst>
                                          <p:attrName>style.visibility</p:attrName>
                                        </p:attrNameLst>
                                      </p:cBhvr>
                                      <p:to>
                                        <p:strVal val="visible"/>
                                      </p:to>
                                    </p:set>
                                  </p:childTnLst>
                                </p:cTn>
                              </p:par>
                            </p:childTnLst>
                          </p:cTn>
                        </p:par>
                        <p:par>
                          <p:cTn id="82" fill="hold" nodeType="afterGroup">
                            <p:stCondLst>
                              <p:cond delay="460"/>
                            </p:stCondLst>
                            <p:childTnLst>
                              <p:par>
                                <p:cTn id="83" presetID="1" presetClass="entr" presetSubtype="0" fill="hold" nodeType="afterEffect">
                                  <p:stCondLst>
                                    <p:cond delay="20"/>
                                  </p:stCondLst>
                                  <p:childTnLst>
                                    <p:set>
                                      <p:cBhvr>
                                        <p:cTn id="84" dur="1" fill="hold">
                                          <p:stCondLst>
                                            <p:cond delay="0"/>
                                          </p:stCondLst>
                                        </p:cTn>
                                        <p:tgtEl>
                                          <p:spTgt spid="388"/>
                                        </p:tgtEl>
                                        <p:attrNameLst>
                                          <p:attrName>style.visibility</p:attrName>
                                        </p:attrNameLst>
                                      </p:cBhvr>
                                      <p:to>
                                        <p:strVal val="visible"/>
                                      </p:to>
                                    </p:set>
                                  </p:childTnLst>
                                </p:cTn>
                              </p:par>
                            </p:childTnLst>
                          </p:cTn>
                        </p:par>
                        <p:par>
                          <p:cTn id="85" fill="hold" nodeType="afterGroup">
                            <p:stCondLst>
                              <p:cond delay="480"/>
                            </p:stCondLst>
                            <p:childTnLst>
                              <p:par>
                                <p:cTn id="86" presetID="1" presetClass="entr" presetSubtype="0" fill="hold" nodeType="afterEffect">
                                  <p:stCondLst>
                                    <p:cond delay="20"/>
                                  </p:stCondLst>
                                  <p:childTnLst>
                                    <p:set>
                                      <p:cBhvr>
                                        <p:cTn id="87" dur="1" fill="hold">
                                          <p:stCondLst>
                                            <p:cond delay="0"/>
                                          </p:stCondLst>
                                        </p:cTn>
                                        <p:tgtEl>
                                          <p:spTgt spid="780"/>
                                        </p:tgtEl>
                                        <p:attrNameLst>
                                          <p:attrName>style.visibility</p:attrName>
                                        </p:attrNameLst>
                                      </p:cBhvr>
                                      <p:to>
                                        <p:strVal val="visible"/>
                                      </p:to>
                                    </p:set>
                                  </p:childTnLst>
                                </p:cTn>
                              </p:par>
                            </p:childTnLst>
                          </p:cTn>
                        </p:par>
                        <p:par>
                          <p:cTn id="88" fill="hold" nodeType="afterGroup">
                            <p:stCondLst>
                              <p:cond delay="500"/>
                            </p:stCondLst>
                            <p:childTnLst>
                              <p:par>
                                <p:cTn id="89" presetID="1" presetClass="entr" presetSubtype="0" fill="hold" nodeType="afterEffect">
                                  <p:stCondLst>
                                    <p:cond delay="20"/>
                                  </p:stCondLst>
                                  <p:childTnLst>
                                    <p:set>
                                      <p:cBhvr>
                                        <p:cTn id="90" dur="1" fill="hold">
                                          <p:stCondLst>
                                            <p:cond delay="0"/>
                                          </p:stCondLst>
                                        </p:cTn>
                                        <p:tgtEl>
                                          <p:spTgt spid="781"/>
                                        </p:tgtEl>
                                        <p:attrNameLst>
                                          <p:attrName>style.visibility</p:attrName>
                                        </p:attrNameLst>
                                      </p:cBhvr>
                                      <p:to>
                                        <p:strVal val="visible"/>
                                      </p:to>
                                    </p:set>
                                  </p:childTnLst>
                                </p:cTn>
                              </p:par>
                            </p:childTnLst>
                          </p:cTn>
                        </p:par>
                        <p:par>
                          <p:cTn id="91" fill="hold" nodeType="afterGroup">
                            <p:stCondLst>
                              <p:cond delay="520"/>
                            </p:stCondLst>
                            <p:childTnLst>
                              <p:par>
                                <p:cTn id="92" presetID="1" presetClass="entr" presetSubtype="0" fill="hold" nodeType="afterEffect">
                                  <p:stCondLst>
                                    <p:cond delay="20"/>
                                  </p:stCondLst>
                                  <p:childTnLst>
                                    <p:set>
                                      <p:cBhvr>
                                        <p:cTn id="93" dur="1" fill="hold">
                                          <p:stCondLst>
                                            <p:cond delay="0"/>
                                          </p:stCondLst>
                                        </p:cTn>
                                        <p:tgtEl>
                                          <p:spTgt spid="782"/>
                                        </p:tgtEl>
                                        <p:attrNameLst>
                                          <p:attrName>style.visibility</p:attrName>
                                        </p:attrNameLst>
                                      </p:cBhvr>
                                      <p:to>
                                        <p:strVal val="visible"/>
                                      </p:to>
                                    </p:set>
                                  </p:childTnLst>
                                </p:cTn>
                              </p:par>
                            </p:childTnLst>
                          </p:cTn>
                        </p:par>
                        <p:par>
                          <p:cTn id="94" fill="hold" nodeType="afterGroup">
                            <p:stCondLst>
                              <p:cond delay="540"/>
                            </p:stCondLst>
                            <p:childTnLst>
                              <p:par>
                                <p:cTn id="95" presetID="1" presetClass="entr" presetSubtype="0" fill="hold" nodeType="afterEffect">
                                  <p:stCondLst>
                                    <p:cond delay="20"/>
                                  </p:stCondLst>
                                  <p:childTnLst>
                                    <p:set>
                                      <p:cBhvr>
                                        <p:cTn id="96" dur="1" fill="hold">
                                          <p:stCondLst>
                                            <p:cond delay="0"/>
                                          </p:stCondLst>
                                        </p:cTn>
                                        <p:tgtEl>
                                          <p:spTgt spid="783"/>
                                        </p:tgtEl>
                                        <p:attrNameLst>
                                          <p:attrName>style.visibility</p:attrName>
                                        </p:attrNameLst>
                                      </p:cBhvr>
                                      <p:to>
                                        <p:strVal val="visible"/>
                                      </p:to>
                                    </p:set>
                                  </p:childTnLst>
                                </p:cTn>
                              </p:par>
                            </p:childTnLst>
                          </p:cTn>
                        </p:par>
                        <p:par>
                          <p:cTn id="97" fill="hold" nodeType="afterGroup">
                            <p:stCondLst>
                              <p:cond delay="560"/>
                            </p:stCondLst>
                            <p:childTnLst>
                              <p:par>
                                <p:cTn id="98" presetID="1" presetClass="entr" presetSubtype="0" fill="hold" nodeType="afterEffect">
                                  <p:stCondLst>
                                    <p:cond delay="20"/>
                                  </p:stCondLst>
                                  <p:childTnLst>
                                    <p:set>
                                      <p:cBhvr>
                                        <p:cTn id="99" dur="1" fill="hold">
                                          <p:stCondLst>
                                            <p:cond delay="0"/>
                                          </p:stCondLst>
                                        </p:cTn>
                                        <p:tgtEl>
                                          <p:spTgt spid="784"/>
                                        </p:tgtEl>
                                        <p:attrNameLst>
                                          <p:attrName>style.visibility</p:attrName>
                                        </p:attrNameLst>
                                      </p:cBhvr>
                                      <p:to>
                                        <p:strVal val="visible"/>
                                      </p:to>
                                    </p:set>
                                  </p:childTnLst>
                                </p:cTn>
                              </p:par>
                            </p:childTnLst>
                          </p:cTn>
                        </p:par>
                        <p:par>
                          <p:cTn id="100" fill="hold" nodeType="afterGroup">
                            <p:stCondLst>
                              <p:cond delay="580"/>
                            </p:stCondLst>
                            <p:childTnLst>
                              <p:par>
                                <p:cTn id="101" presetID="1" presetClass="entr" presetSubtype="0" fill="hold" nodeType="afterEffect">
                                  <p:stCondLst>
                                    <p:cond delay="20"/>
                                  </p:stCondLst>
                                  <p:childTnLst>
                                    <p:set>
                                      <p:cBhvr>
                                        <p:cTn id="102" dur="1" fill="hold">
                                          <p:stCondLst>
                                            <p:cond delay="0"/>
                                          </p:stCondLst>
                                        </p:cTn>
                                        <p:tgtEl>
                                          <p:spTgt spid="785"/>
                                        </p:tgtEl>
                                        <p:attrNameLst>
                                          <p:attrName>style.visibility</p:attrName>
                                        </p:attrNameLst>
                                      </p:cBhvr>
                                      <p:to>
                                        <p:strVal val="visible"/>
                                      </p:to>
                                    </p:set>
                                  </p:childTnLst>
                                </p:cTn>
                              </p:par>
                            </p:childTnLst>
                          </p:cTn>
                        </p:par>
                        <p:par>
                          <p:cTn id="103" fill="hold" nodeType="afterGroup">
                            <p:stCondLst>
                              <p:cond delay="600"/>
                            </p:stCondLst>
                            <p:childTnLst>
                              <p:par>
                                <p:cTn id="104" presetID="1" presetClass="entr" presetSubtype="0" fill="hold" nodeType="afterEffect">
                                  <p:stCondLst>
                                    <p:cond delay="20"/>
                                  </p:stCondLst>
                                  <p:childTnLst>
                                    <p:set>
                                      <p:cBhvr>
                                        <p:cTn id="105" dur="1" fill="hold">
                                          <p:stCondLst>
                                            <p:cond delay="0"/>
                                          </p:stCondLst>
                                        </p:cTn>
                                        <p:tgtEl>
                                          <p:spTgt spid="786"/>
                                        </p:tgtEl>
                                        <p:attrNameLst>
                                          <p:attrName>style.visibility</p:attrName>
                                        </p:attrNameLst>
                                      </p:cBhvr>
                                      <p:to>
                                        <p:strVal val="visible"/>
                                      </p:to>
                                    </p:set>
                                  </p:childTnLst>
                                </p:cTn>
                              </p:par>
                            </p:childTnLst>
                          </p:cTn>
                        </p:par>
                        <p:par>
                          <p:cTn id="106" fill="hold" nodeType="afterGroup">
                            <p:stCondLst>
                              <p:cond delay="620"/>
                            </p:stCondLst>
                            <p:childTnLst>
                              <p:par>
                                <p:cTn id="107" presetID="1" presetClass="entr" presetSubtype="0" fill="hold" nodeType="afterEffect">
                                  <p:stCondLst>
                                    <p:cond delay="20"/>
                                  </p:stCondLst>
                                  <p:childTnLst>
                                    <p:set>
                                      <p:cBhvr>
                                        <p:cTn id="108" dur="1" fill="hold">
                                          <p:stCondLst>
                                            <p:cond delay="0"/>
                                          </p:stCondLst>
                                        </p:cTn>
                                        <p:tgtEl>
                                          <p:spTgt spid="787"/>
                                        </p:tgtEl>
                                        <p:attrNameLst>
                                          <p:attrName>style.visibility</p:attrName>
                                        </p:attrNameLst>
                                      </p:cBhvr>
                                      <p:to>
                                        <p:strVal val="visible"/>
                                      </p:to>
                                    </p:set>
                                  </p:childTnLst>
                                </p:cTn>
                              </p:par>
                            </p:childTnLst>
                          </p:cTn>
                        </p:par>
                        <p:par>
                          <p:cTn id="109" fill="hold" nodeType="afterGroup">
                            <p:stCondLst>
                              <p:cond delay="640"/>
                            </p:stCondLst>
                            <p:childTnLst>
                              <p:par>
                                <p:cTn id="110" presetID="1" presetClass="entr" presetSubtype="0" fill="hold" nodeType="afterEffect">
                                  <p:stCondLst>
                                    <p:cond delay="20"/>
                                  </p:stCondLst>
                                  <p:childTnLst>
                                    <p:set>
                                      <p:cBhvr>
                                        <p:cTn id="111" dur="1" fill="hold">
                                          <p:stCondLst>
                                            <p:cond delay="0"/>
                                          </p:stCondLst>
                                        </p:cTn>
                                        <p:tgtEl>
                                          <p:spTgt spid="788"/>
                                        </p:tgtEl>
                                        <p:attrNameLst>
                                          <p:attrName>style.visibility</p:attrName>
                                        </p:attrNameLst>
                                      </p:cBhvr>
                                      <p:to>
                                        <p:strVal val="visible"/>
                                      </p:to>
                                    </p:set>
                                  </p:childTnLst>
                                </p:cTn>
                              </p:par>
                            </p:childTnLst>
                          </p:cTn>
                        </p:par>
                        <p:par>
                          <p:cTn id="112" fill="hold" nodeType="afterGroup">
                            <p:stCondLst>
                              <p:cond delay="660"/>
                            </p:stCondLst>
                            <p:childTnLst>
                              <p:par>
                                <p:cTn id="113" presetID="1" presetClass="entr" presetSubtype="0" fill="hold" nodeType="afterEffect">
                                  <p:stCondLst>
                                    <p:cond delay="20"/>
                                  </p:stCondLst>
                                  <p:childTnLst>
                                    <p:set>
                                      <p:cBhvr>
                                        <p:cTn id="114" dur="1" fill="hold">
                                          <p:stCondLst>
                                            <p:cond delay="0"/>
                                          </p:stCondLst>
                                        </p:cTn>
                                        <p:tgtEl>
                                          <p:spTgt spid="789"/>
                                        </p:tgtEl>
                                        <p:attrNameLst>
                                          <p:attrName>style.visibility</p:attrName>
                                        </p:attrNameLst>
                                      </p:cBhvr>
                                      <p:to>
                                        <p:strVal val="visible"/>
                                      </p:to>
                                    </p:set>
                                  </p:childTnLst>
                                </p:cTn>
                              </p:par>
                            </p:childTnLst>
                          </p:cTn>
                        </p:par>
                        <p:par>
                          <p:cTn id="115" fill="hold" nodeType="afterGroup">
                            <p:stCondLst>
                              <p:cond delay="680"/>
                            </p:stCondLst>
                            <p:childTnLst>
                              <p:par>
                                <p:cTn id="116" presetID="1" presetClass="entr" presetSubtype="0" fill="hold" nodeType="afterEffect">
                                  <p:stCondLst>
                                    <p:cond delay="20"/>
                                  </p:stCondLst>
                                  <p:childTnLst>
                                    <p:set>
                                      <p:cBhvr>
                                        <p:cTn id="117" dur="1" fill="hold">
                                          <p:stCondLst>
                                            <p:cond delay="0"/>
                                          </p:stCondLst>
                                        </p:cTn>
                                        <p:tgtEl>
                                          <p:spTgt spid="790"/>
                                        </p:tgtEl>
                                        <p:attrNameLst>
                                          <p:attrName>style.visibility</p:attrName>
                                        </p:attrNameLst>
                                      </p:cBhvr>
                                      <p:to>
                                        <p:strVal val="visible"/>
                                      </p:to>
                                    </p:set>
                                  </p:childTnLst>
                                </p:cTn>
                              </p:par>
                            </p:childTnLst>
                          </p:cTn>
                        </p:par>
                        <p:par>
                          <p:cTn id="118" fill="hold" nodeType="afterGroup">
                            <p:stCondLst>
                              <p:cond delay="700"/>
                            </p:stCondLst>
                            <p:childTnLst>
                              <p:par>
                                <p:cTn id="119" presetID="1" presetClass="entr" presetSubtype="0" fill="hold" nodeType="afterEffect">
                                  <p:stCondLst>
                                    <p:cond delay="20"/>
                                  </p:stCondLst>
                                  <p:childTnLst>
                                    <p:set>
                                      <p:cBhvr>
                                        <p:cTn id="120" dur="1" fill="hold">
                                          <p:stCondLst>
                                            <p:cond delay="0"/>
                                          </p:stCondLst>
                                        </p:cTn>
                                        <p:tgtEl>
                                          <p:spTgt spid="791"/>
                                        </p:tgtEl>
                                        <p:attrNameLst>
                                          <p:attrName>style.visibility</p:attrName>
                                        </p:attrNameLst>
                                      </p:cBhvr>
                                      <p:to>
                                        <p:strVal val="visible"/>
                                      </p:to>
                                    </p:set>
                                  </p:childTnLst>
                                </p:cTn>
                              </p:par>
                            </p:childTnLst>
                          </p:cTn>
                        </p:par>
                        <p:par>
                          <p:cTn id="121" fill="hold" nodeType="afterGroup">
                            <p:stCondLst>
                              <p:cond delay="720"/>
                            </p:stCondLst>
                            <p:childTnLst>
                              <p:par>
                                <p:cTn id="122" presetID="1" presetClass="entr" presetSubtype="0" fill="hold" nodeType="afterEffect">
                                  <p:stCondLst>
                                    <p:cond delay="20"/>
                                  </p:stCondLst>
                                  <p:childTnLst>
                                    <p:set>
                                      <p:cBhvr>
                                        <p:cTn id="123" dur="1" fill="hold">
                                          <p:stCondLst>
                                            <p:cond delay="0"/>
                                          </p:stCondLst>
                                        </p:cTn>
                                        <p:tgtEl>
                                          <p:spTgt spid="792"/>
                                        </p:tgtEl>
                                        <p:attrNameLst>
                                          <p:attrName>style.visibility</p:attrName>
                                        </p:attrNameLst>
                                      </p:cBhvr>
                                      <p:to>
                                        <p:strVal val="visible"/>
                                      </p:to>
                                    </p:set>
                                  </p:childTnLst>
                                </p:cTn>
                              </p:par>
                            </p:childTnLst>
                          </p:cTn>
                        </p:par>
                        <p:par>
                          <p:cTn id="124" fill="hold" nodeType="afterGroup">
                            <p:stCondLst>
                              <p:cond delay="740"/>
                            </p:stCondLst>
                            <p:childTnLst>
                              <p:par>
                                <p:cTn id="125" presetID="1" presetClass="entr" presetSubtype="0" fill="hold" nodeType="afterEffect">
                                  <p:stCondLst>
                                    <p:cond delay="20"/>
                                  </p:stCondLst>
                                  <p:childTnLst>
                                    <p:set>
                                      <p:cBhvr>
                                        <p:cTn id="126" dur="1" fill="hold">
                                          <p:stCondLst>
                                            <p:cond delay="0"/>
                                          </p:stCondLst>
                                        </p:cTn>
                                        <p:tgtEl>
                                          <p:spTgt spid="793"/>
                                        </p:tgtEl>
                                        <p:attrNameLst>
                                          <p:attrName>style.visibility</p:attrName>
                                        </p:attrNameLst>
                                      </p:cBhvr>
                                      <p:to>
                                        <p:strVal val="visible"/>
                                      </p:to>
                                    </p:set>
                                  </p:childTnLst>
                                </p:cTn>
                              </p:par>
                            </p:childTnLst>
                          </p:cTn>
                        </p:par>
                        <p:par>
                          <p:cTn id="127" fill="hold" nodeType="afterGroup">
                            <p:stCondLst>
                              <p:cond delay="760"/>
                            </p:stCondLst>
                            <p:childTnLst>
                              <p:par>
                                <p:cTn id="128" presetID="1" presetClass="entr" presetSubtype="0" fill="hold" nodeType="afterEffect">
                                  <p:stCondLst>
                                    <p:cond delay="20"/>
                                  </p:stCondLst>
                                  <p:childTnLst>
                                    <p:set>
                                      <p:cBhvr>
                                        <p:cTn id="129" dur="1" fill="hold">
                                          <p:stCondLst>
                                            <p:cond delay="0"/>
                                          </p:stCondLst>
                                        </p:cTn>
                                        <p:tgtEl>
                                          <p:spTgt spid="794"/>
                                        </p:tgtEl>
                                        <p:attrNameLst>
                                          <p:attrName>style.visibility</p:attrName>
                                        </p:attrNameLst>
                                      </p:cBhvr>
                                      <p:to>
                                        <p:strVal val="visible"/>
                                      </p:to>
                                    </p:set>
                                  </p:childTnLst>
                                </p:cTn>
                              </p:par>
                            </p:childTnLst>
                          </p:cTn>
                        </p:par>
                        <p:par>
                          <p:cTn id="130" fill="hold" nodeType="afterGroup">
                            <p:stCondLst>
                              <p:cond delay="780"/>
                            </p:stCondLst>
                            <p:childTnLst>
                              <p:par>
                                <p:cTn id="131" presetID="1" presetClass="entr" presetSubtype="0" fill="hold" nodeType="afterEffect">
                                  <p:stCondLst>
                                    <p:cond delay="20"/>
                                  </p:stCondLst>
                                  <p:childTnLst>
                                    <p:set>
                                      <p:cBhvr>
                                        <p:cTn id="132" dur="1" fill="hold">
                                          <p:stCondLst>
                                            <p:cond delay="0"/>
                                          </p:stCondLst>
                                        </p:cTn>
                                        <p:tgtEl>
                                          <p:spTgt spid="795"/>
                                        </p:tgtEl>
                                        <p:attrNameLst>
                                          <p:attrName>style.visibility</p:attrName>
                                        </p:attrNameLst>
                                      </p:cBhvr>
                                      <p:to>
                                        <p:strVal val="visible"/>
                                      </p:to>
                                    </p:set>
                                  </p:childTnLst>
                                </p:cTn>
                              </p:par>
                            </p:childTnLst>
                          </p:cTn>
                        </p:par>
                        <p:par>
                          <p:cTn id="133" fill="hold" nodeType="afterGroup">
                            <p:stCondLst>
                              <p:cond delay="800"/>
                            </p:stCondLst>
                            <p:childTnLst>
                              <p:par>
                                <p:cTn id="134" presetID="1" presetClass="entr" presetSubtype="0" fill="hold" nodeType="afterEffect">
                                  <p:stCondLst>
                                    <p:cond delay="20"/>
                                  </p:stCondLst>
                                  <p:childTnLst>
                                    <p:set>
                                      <p:cBhvr>
                                        <p:cTn id="135" dur="1" fill="hold">
                                          <p:stCondLst>
                                            <p:cond delay="0"/>
                                          </p:stCondLst>
                                        </p:cTn>
                                        <p:tgtEl>
                                          <p:spTgt spid="796"/>
                                        </p:tgtEl>
                                        <p:attrNameLst>
                                          <p:attrName>style.visibility</p:attrName>
                                        </p:attrNameLst>
                                      </p:cBhvr>
                                      <p:to>
                                        <p:strVal val="visible"/>
                                      </p:to>
                                    </p:set>
                                  </p:childTnLst>
                                </p:cTn>
                              </p:par>
                            </p:childTnLst>
                          </p:cTn>
                        </p:par>
                        <p:par>
                          <p:cTn id="136" fill="hold" nodeType="afterGroup">
                            <p:stCondLst>
                              <p:cond delay="820"/>
                            </p:stCondLst>
                            <p:childTnLst>
                              <p:par>
                                <p:cTn id="137" presetID="1" presetClass="entr" presetSubtype="0" fill="hold" nodeType="afterEffect">
                                  <p:stCondLst>
                                    <p:cond delay="20"/>
                                  </p:stCondLst>
                                  <p:childTnLst>
                                    <p:set>
                                      <p:cBhvr>
                                        <p:cTn id="138" dur="1" fill="hold">
                                          <p:stCondLst>
                                            <p:cond delay="0"/>
                                          </p:stCondLst>
                                        </p:cTn>
                                        <p:tgtEl>
                                          <p:spTgt spid="797"/>
                                        </p:tgtEl>
                                        <p:attrNameLst>
                                          <p:attrName>style.visibility</p:attrName>
                                        </p:attrNameLst>
                                      </p:cBhvr>
                                      <p:to>
                                        <p:strVal val="visible"/>
                                      </p:to>
                                    </p:set>
                                  </p:childTnLst>
                                </p:cTn>
                              </p:par>
                            </p:childTnLst>
                          </p:cTn>
                        </p:par>
                        <p:par>
                          <p:cTn id="139" fill="hold" nodeType="afterGroup">
                            <p:stCondLst>
                              <p:cond delay="840"/>
                            </p:stCondLst>
                            <p:childTnLst>
                              <p:par>
                                <p:cTn id="140" presetID="1" presetClass="entr" presetSubtype="0" fill="hold" nodeType="afterEffect">
                                  <p:stCondLst>
                                    <p:cond delay="20"/>
                                  </p:stCondLst>
                                  <p:childTnLst>
                                    <p:set>
                                      <p:cBhvr>
                                        <p:cTn id="141" dur="1" fill="hold">
                                          <p:stCondLst>
                                            <p:cond delay="0"/>
                                          </p:stCondLst>
                                        </p:cTn>
                                        <p:tgtEl>
                                          <p:spTgt spid="798"/>
                                        </p:tgtEl>
                                        <p:attrNameLst>
                                          <p:attrName>style.visibility</p:attrName>
                                        </p:attrNameLst>
                                      </p:cBhvr>
                                      <p:to>
                                        <p:strVal val="visible"/>
                                      </p:to>
                                    </p:set>
                                  </p:childTnLst>
                                </p:cTn>
                              </p:par>
                            </p:childTnLst>
                          </p:cTn>
                        </p:par>
                        <p:par>
                          <p:cTn id="142" fill="hold" nodeType="afterGroup">
                            <p:stCondLst>
                              <p:cond delay="860"/>
                            </p:stCondLst>
                            <p:childTnLst>
                              <p:par>
                                <p:cTn id="143" presetID="1" presetClass="entr" presetSubtype="0" fill="hold" nodeType="afterEffect">
                                  <p:stCondLst>
                                    <p:cond delay="20"/>
                                  </p:stCondLst>
                                  <p:childTnLst>
                                    <p:set>
                                      <p:cBhvr>
                                        <p:cTn id="144" dur="1" fill="hold">
                                          <p:stCondLst>
                                            <p:cond delay="0"/>
                                          </p:stCondLst>
                                        </p:cTn>
                                        <p:tgtEl>
                                          <p:spTgt spid="799"/>
                                        </p:tgtEl>
                                        <p:attrNameLst>
                                          <p:attrName>style.visibility</p:attrName>
                                        </p:attrNameLst>
                                      </p:cBhvr>
                                      <p:to>
                                        <p:strVal val="visible"/>
                                      </p:to>
                                    </p:set>
                                  </p:childTnLst>
                                </p:cTn>
                              </p:par>
                            </p:childTnLst>
                          </p:cTn>
                        </p:par>
                        <p:par>
                          <p:cTn id="145" fill="hold" nodeType="afterGroup">
                            <p:stCondLst>
                              <p:cond delay="880"/>
                            </p:stCondLst>
                            <p:childTnLst>
                              <p:par>
                                <p:cTn id="146" presetID="1" presetClass="entr" presetSubtype="0" fill="hold" nodeType="afterEffect">
                                  <p:stCondLst>
                                    <p:cond delay="20"/>
                                  </p:stCondLst>
                                  <p:childTnLst>
                                    <p:set>
                                      <p:cBhvr>
                                        <p:cTn id="147" dur="1" fill="hold">
                                          <p:stCondLst>
                                            <p:cond delay="0"/>
                                          </p:stCondLst>
                                        </p:cTn>
                                        <p:tgtEl>
                                          <p:spTgt spid="800"/>
                                        </p:tgtEl>
                                        <p:attrNameLst>
                                          <p:attrName>style.visibility</p:attrName>
                                        </p:attrNameLst>
                                      </p:cBhvr>
                                      <p:to>
                                        <p:strVal val="visible"/>
                                      </p:to>
                                    </p:set>
                                  </p:childTnLst>
                                </p:cTn>
                              </p:par>
                            </p:childTnLst>
                          </p:cTn>
                        </p:par>
                        <p:par>
                          <p:cTn id="148" fill="hold" nodeType="afterGroup">
                            <p:stCondLst>
                              <p:cond delay="900"/>
                            </p:stCondLst>
                            <p:childTnLst>
                              <p:par>
                                <p:cTn id="149" presetID="1" presetClass="entr" presetSubtype="0" fill="hold" nodeType="afterEffect">
                                  <p:stCondLst>
                                    <p:cond delay="20"/>
                                  </p:stCondLst>
                                  <p:childTnLst>
                                    <p:set>
                                      <p:cBhvr>
                                        <p:cTn id="150" dur="1" fill="hold">
                                          <p:stCondLst>
                                            <p:cond delay="0"/>
                                          </p:stCondLst>
                                        </p:cTn>
                                        <p:tgtEl>
                                          <p:spTgt spid="801"/>
                                        </p:tgtEl>
                                        <p:attrNameLst>
                                          <p:attrName>style.visibility</p:attrName>
                                        </p:attrNameLst>
                                      </p:cBhvr>
                                      <p:to>
                                        <p:strVal val="visible"/>
                                      </p:to>
                                    </p:set>
                                  </p:childTnLst>
                                </p:cTn>
                              </p:par>
                            </p:childTnLst>
                          </p:cTn>
                        </p:par>
                        <p:par>
                          <p:cTn id="151" fill="hold" nodeType="afterGroup">
                            <p:stCondLst>
                              <p:cond delay="920"/>
                            </p:stCondLst>
                            <p:childTnLst>
                              <p:par>
                                <p:cTn id="152" presetID="1" presetClass="entr" presetSubtype="0" fill="hold" nodeType="afterEffect">
                                  <p:stCondLst>
                                    <p:cond delay="20"/>
                                  </p:stCondLst>
                                  <p:childTnLst>
                                    <p:set>
                                      <p:cBhvr>
                                        <p:cTn id="153" dur="1" fill="hold">
                                          <p:stCondLst>
                                            <p:cond delay="0"/>
                                          </p:stCondLst>
                                        </p:cTn>
                                        <p:tgtEl>
                                          <p:spTgt spid="802"/>
                                        </p:tgtEl>
                                        <p:attrNameLst>
                                          <p:attrName>style.visibility</p:attrName>
                                        </p:attrNameLst>
                                      </p:cBhvr>
                                      <p:to>
                                        <p:strVal val="visible"/>
                                      </p:to>
                                    </p:set>
                                  </p:childTnLst>
                                </p:cTn>
                              </p:par>
                            </p:childTnLst>
                          </p:cTn>
                        </p:par>
                        <p:par>
                          <p:cTn id="154" fill="hold" nodeType="afterGroup">
                            <p:stCondLst>
                              <p:cond delay="940"/>
                            </p:stCondLst>
                            <p:childTnLst>
                              <p:par>
                                <p:cTn id="155" presetID="1" presetClass="entr" presetSubtype="0" fill="hold" nodeType="afterEffect">
                                  <p:stCondLst>
                                    <p:cond delay="20"/>
                                  </p:stCondLst>
                                  <p:childTnLst>
                                    <p:set>
                                      <p:cBhvr>
                                        <p:cTn id="156" dur="1" fill="hold">
                                          <p:stCondLst>
                                            <p:cond delay="0"/>
                                          </p:stCondLst>
                                        </p:cTn>
                                        <p:tgtEl>
                                          <p:spTgt spid="803"/>
                                        </p:tgtEl>
                                        <p:attrNameLst>
                                          <p:attrName>style.visibility</p:attrName>
                                        </p:attrNameLst>
                                      </p:cBhvr>
                                      <p:to>
                                        <p:strVal val="visible"/>
                                      </p:to>
                                    </p:set>
                                  </p:childTnLst>
                                </p:cTn>
                              </p:par>
                            </p:childTnLst>
                          </p:cTn>
                        </p:par>
                        <p:par>
                          <p:cTn id="157" fill="hold" nodeType="afterGroup">
                            <p:stCondLst>
                              <p:cond delay="960"/>
                            </p:stCondLst>
                            <p:childTnLst>
                              <p:par>
                                <p:cTn id="158" presetID="1" presetClass="entr" presetSubtype="0" fill="hold" nodeType="afterEffect">
                                  <p:stCondLst>
                                    <p:cond delay="20"/>
                                  </p:stCondLst>
                                  <p:childTnLst>
                                    <p:set>
                                      <p:cBhvr>
                                        <p:cTn id="159" dur="1" fill="hold">
                                          <p:stCondLst>
                                            <p:cond delay="0"/>
                                          </p:stCondLst>
                                        </p:cTn>
                                        <p:tgtEl>
                                          <p:spTgt spid="804"/>
                                        </p:tgtEl>
                                        <p:attrNameLst>
                                          <p:attrName>style.visibility</p:attrName>
                                        </p:attrNameLst>
                                      </p:cBhvr>
                                      <p:to>
                                        <p:strVal val="visible"/>
                                      </p:to>
                                    </p:set>
                                  </p:childTnLst>
                                </p:cTn>
                              </p:par>
                            </p:childTnLst>
                          </p:cTn>
                        </p:par>
                        <p:par>
                          <p:cTn id="160" fill="hold" nodeType="afterGroup">
                            <p:stCondLst>
                              <p:cond delay="980"/>
                            </p:stCondLst>
                            <p:childTnLst>
                              <p:par>
                                <p:cTn id="161" presetID="1" presetClass="entr" presetSubtype="0" fill="hold" nodeType="afterEffect">
                                  <p:stCondLst>
                                    <p:cond delay="20"/>
                                  </p:stCondLst>
                                  <p:childTnLst>
                                    <p:set>
                                      <p:cBhvr>
                                        <p:cTn id="162" dur="1" fill="hold">
                                          <p:stCondLst>
                                            <p:cond delay="0"/>
                                          </p:stCondLst>
                                        </p:cTn>
                                        <p:tgtEl>
                                          <p:spTgt spid="1156"/>
                                        </p:tgtEl>
                                        <p:attrNameLst>
                                          <p:attrName>style.visibility</p:attrName>
                                        </p:attrNameLst>
                                      </p:cBhvr>
                                      <p:to>
                                        <p:strVal val="visible"/>
                                      </p:to>
                                    </p:set>
                                  </p:childTnLst>
                                </p:cTn>
                              </p:par>
                            </p:childTnLst>
                          </p:cTn>
                        </p:par>
                        <p:par>
                          <p:cTn id="163" fill="hold" nodeType="afterGroup">
                            <p:stCondLst>
                              <p:cond delay="1000"/>
                            </p:stCondLst>
                            <p:childTnLst>
                              <p:par>
                                <p:cTn id="164" presetID="1" presetClass="entr" presetSubtype="0" fill="hold" nodeType="afterEffect">
                                  <p:stCondLst>
                                    <p:cond delay="20"/>
                                  </p:stCondLst>
                                  <p:childTnLst>
                                    <p:set>
                                      <p:cBhvr>
                                        <p:cTn id="165" dur="1" fill="hold">
                                          <p:stCondLst>
                                            <p:cond delay="0"/>
                                          </p:stCondLst>
                                        </p:cTn>
                                        <p:tgtEl>
                                          <p:spTgt spid="1157"/>
                                        </p:tgtEl>
                                        <p:attrNameLst>
                                          <p:attrName>style.visibility</p:attrName>
                                        </p:attrNameLst>
                                      </p:cBhvr>
                                      <p:to>
                                        <p:strVal val="visible"/>
                                      </p:to>
                                    </p:set>
                                  </p:childTnLst>
                                </p:cTn>
                              </p:par>
                            </p:childTnLst>
                          </p:cTn>
                        </p:par>
                        <p:par>
                          <p:cTn id="166" fill="hold" nodeType="afterGroup">
                            <p:stCondLst>
                              <p:cond delay="1020"/>
                            </p:stCondLst>
                            <p:childTnLst>
                              <p:par>
                                <p:cTn id="167" presetID="1" presetClass="entr" presetSubtype="0" fill="hold" nodeType="afterEffect">
                                  <p:stCondLst>
                                    <p:cond delay="20"/>
                                  </p:stCondLst>
                                  <p:childTnLst>
                                    <p:set>
                                      <p:cBhvr>
                                        <p:cTn id="168" dur="1" fill="hold">
                                          <p:stCondLst>
                                            <p:cond delay="0"/>
                                          </p:stCondLst>
                                        </p:cTn>
                                        <p:tgtEl>
                                          <p:spTgt spid="1158"/>
                                        </p:tgtEl>
                                        <p:attrNameLst>
                                          <p:attrName>style.visibility</p:attrName>
                                        </p:attrNameLst>
                                      </p:cBhvr>
                                      <p:to>
                                        <p:strVal val="visible"/>
                                      </p:to>
                                    </p:set>
                                  </p:childTnLst>
                                </p:cTn>
                              </p:par>
                            </p:childTnLst>
                          </p:cTn>
                        </p:par>
                        <p:par>
                          <p:cTn id="169" fill="hold" nodeType="afterGroup">
                            <p:stCondLst>
                              <p:cond delay="1040"/>
                            </p:stCondLst>
                            <p:childTnLst>
                              <p:par>
                                <p:cTn id="170" presetID="1" presetClass="entr" presetSubtype="0" fill="hold" nodeType="afterEffect">
                                  <p:stCondLst>
                                    <p:cond delay="20"/>
                                  </p:stCondLst>
                                  <p:childTnLst>
                                    <p:set>
                                      <p:cBhvr>
                                        <p:cTn id="171" dur="1" fill="hold">
                                          <p:stCondLst>
                                            <p:cond delay="0"/>
                                          </p:stCondLst>
                                        </p:cTn>
                                        <p:tgtEl>
                                          <p:spTgt spid="1159"/>
                                        </p:tgtEl>
                                        <p:attrNameLst>
                                          <p:attrName>style.visibility</p:attrName>
                                        </p:attrNameLst>
                                      </p:cBhvr>
                                      <p:to>
                                        <p:strVal val="visible"/>
                                      </p:to>
                                    </p:set>
                                  </p:childTnLst>
                                </p:cTn>
                              </p:par>
                            </p:childTnLst>
                          </p:cTn>
                        </p:par>
                        <p:par>
                          <p:cTn id="172" fill="hold" nodeType="afterGroup">
                            <p:stCondLst>
                              <p:cond delay="1060"/>
                            </p:stCondLst>
                            <p:childTnLst>
                              <p:par>
                                <p:cTn id="173" presetID="1" presetClass="entr" presetSubtype="0" fill="hold" nodeType="afterEffect">
                                  <p:stCondLst>
                                    <p:cond delay="20"/>
                                  </p:stCondLst>
                                  <p:childTnLst>
                                    <p:set>
                                      <p:cBhvr>
                                        <p:cTn id="174" dur="1" fill="hold">
                                          <p:stCondLst>
                                            <p:cond delay="0"/>
                                          </p:stCondLst>
                                        </p:cTn>
                                        <p:tgtEl>
                                          <p:spTgt spid="1160"/>
                                        </p:tgtEl>
                                        <p:attrNameLst>
                                          <p:attrName>style.visibility</p:attrName>
                                        </p:attrNameLst>
                                      </p:cBhvr>
                                      <p:to>
                                        <p:strVal val="visible"/>
                                      </p:to>
                                    </p:set>
                                  </p:childTnLst>
                                </p:cTn>
                              </p:par>
                            </p:childTnLst>
                          </p:cTn>
                        </p:par>
                        <p:par>
                          <p:cTn id="175" fill="hold" nodeType="afterGroup">
                            <p:stCondLst>
                              <p:cond delay="1080"/>
                            </p:stCondLst>
                            <p:childTnLst>
                              <p:par>
                                <p:cTn id="176" presetID="1" presetClass="entr" presetSubtype="0" fill="hold" nodeType="afterEffect">
                                  <p:stCondLst>
                                    <p:cond delay="20"/>
                                  </p:stCondLst>
                                  <p:childTnLst>
                                    <p:set>
                                      <p:cBhvr>
                                        <p:cTn id="177" dur="1" fill="hold">
                                          <p:stCondLst>
                                            <p:cond delay="0"/>
                                          </p:stCondLst>
                                        </p:cTn>
                                        <p:tgtEl>
                                          <p:spTgt spid="1161"/>
                                        </p:tgtEl>
                                        <p:attrNameLst>
                                          <p:attrName>style.visibility</p:attrName>
                                        </p:attrNameLst>
                                      </p:cBhvr>
                                      <p:to>
                                        <p:strVal val="visible"/>
                                      </p:to>
                                    </p:set>
                                  </p:childTnLst>
                                </p:cTn>
                              </p:par>
                            </p:childTnLst>
                          </p:cTn>
                        </p:par>
                        <p:par>
                          <p:cTn id="178" fill="hold" nodeType="afterGroup">
                            <p:stCondLst>
                              <p:cond delay="1100"/>
                            </p:stCondLst>
                            <p:childTnLst>
                              <p:par>
                                <p:cTn id="179" presetID="1" presetClass="entr" presetSubtype="0" fill="hold" nodeType="afterEffect">
                                  <p:stCondLst>
                                    <p:cond delay="20"/>
                                  </p:stCondLst>
                                  <p:childTnLst>
                                    <p:set>
                                      <p:cBhvr>
                                        <p:cTn id="180" dur="1" fill="hold">
                                          <p:stCondLst>
                                            <p:cond delay="0"/>
                                          </p:stCondLst>
                                        </p:cTn>
                                        <p:tgtEl>
                                          <p:spTgt spid="1162"/>
                                        </p:tgtEl>
                                        <p:attrNameLst>
                                          <p:attrName>style.visibility</p:attrName>
                                        </p:attrNameLst>
                                      </p:cBhvr>
                                      <p:to>
                                        <p:strVal val="visible"/>
                                      </p:to>
                                    </p:set>
                                  </p:childTnLst>
                                </p:cTn>
                              </p:par>
                            </p:childTnLst>
                          </p:cTn>
                        </p:par>
                        <p:par>
                          <p:cTn id="181" fill="hold" nodeType="afterGroup">
                            <p:stCondLst>
                              <p:cond delay="1120"/>
                            </p:stCondLst>
                            <p:childTnLst>
                              <p:par>
                                <p:cTn id="182" presetID="1" presetClass="entr" presetSubtype="0" fill="hold" nodeType="afterEffect">
                                  <p:stCondLst>
                                    <p:cond delay="20"/>
                                  </p:stCondLst>
                                  <p:childTnLst>
                                    <p:set>
                                      <p:cBhvr>
                                        <p:cTn id="183" dur="1" fill="hold">
                                          <p:stCondLst>
                                            <p:cond delay="0"/>
                                          </p:stCondLst>
                                        </p:cTn>
                                        <p:tgtEl>
                                          <p:spTgt spid="1163"/>
                                        </p:tgtEl>
                                        <p:attrNameLst>
                                          <p:attrName>style.visibility</p:attrName>
                                        </p:attrNameLst>
                                      </p:cBhvr>
                                      <p:to>
                                        <p:strVal val="visible"/>
                                      </p:to>
                                    </p:set>
                                  </p:childTnLst>
                                </p:cTn>
                              </p:par>
                            </p:childTnLst>
                          </p:cTn>
                        </p:par>
                        <p:par>
                          <p:cTn id="184" fill="hold" nodeType="afterGroup">
                            <p:stCondLst>
                              <p:cond delay="1140"/>
                            </p:stCondLst>
                            <p:childTnLst>
                              <p:par>
                                <p:cTn id="185" presetID="1" presetClass="entr" presetSubtype="0" fill="hold" nodeType="afterEffect">
                                  <p:stCondLst>
                                    <p:cond delay="20"/>
                                  </p:stCondLst>
                                  <p:childTnLst>
                                    <p:set>
                                      <p:cBhvr>
                                        <p:cTn id="186" dur="1" fill="hold">
                                          <p:stCondLst>
                                            <p:cond delay="0"/>
                                          </p:stCondLst>
                                        </p:cTn>
                                        <p:tgtEl>
                                          <p:spTgt spid="1164"/>
                                        </p:tgtEl>
                                        <p:attrNameLst>
                                          <p:attrName>style.visibility</p:attrName>
                                        </p:attrNameLst>
                                      </p:cBhvr>
                                      <p:to>
                                        <p:strVal val="visible"/>
                                      </p:to>
                                    </p:set>
                                  </p:childTnLst>
                                </p:cTn>
                              </p:par>
                            </p:childTnLst>
                          </p:cTn>
                        </p:par>
                        <p:par>
                          <p:cTn id="187" fill="hold" nodeType="afterGroup">
                            <p:stCondLst>
                              <p:cond delay="1160"/>
                            </p:stCondLst>
                            <p:childTnLst>
                              <p:par>
                                <p:cTn id="188" presetID="1" presetClass="entr" presetSubtype="0" fill="hold" nodeType="afterEffect">
                                  <p:stCondLst>
                                    <p:cond delay="20"/>
                                  </p:stCondLst>
                                  <p:childTnLst>
                                    <p:set>
                                      <p:cBhvr>
                                        <p:cTn id="189" dur="1" fill="hold">
                                          <p:stCondLst>
                                            <p:cond delay="0"/>
                                          </p:stCondLst>
                                        </p:cTn>
                                        <p:tgtEl>
                                          <p:spTgt spid="1165"/>
                                        </p:tgtEl>
                                        <p:attrNameLst>
                                          <p:attrName>style.visibility</p:attrName>
                                        </p:attrNameLst>
                                      </p:cBhvr>
                                      <p:to>
                                        <p:strVal val="visible"/>
                                      </p:to>
                                    </p:set>
                                  </p:childTnLst>
                                </p:cTn>
                              </p:par>
                            </p:childTnLst>
                          </p:cTn>
                        </p:par>
                        <p:par>
                          <p:cTn id="190" fill="hold" nodeType="afterGroup">
                            <p:stCondLst>
                              <p:cond delay="1180"/>
                            </p:stCondLst>
                            <p:childTnLst>
                              <p:par>
                                <p:cTn id="191" presetID="1" presetClass="entr" presetSubtype="0" fill="hold" nodeType="afterEffect">
                                  <p:stCondLst>
                                    <p:cond delay="20"/>
                                  </p:stCondLst>
                                  <p:childTnLst>
                                    <p:set>
                                      <p:cBhvr>
                                        <p:cTn id="192" dur="1" fill="hold">
                                          <p:stCondLst>
                                            <p:cond delay="0"/>
                                          </p:stCondLst>
                                        </p:cTn>
                                        <p:tgtEl>
                                          <p:spTgt spid="1166"/>
                                        </p:tgtEl>
                                        <p:attrNameLst>
                                          <p:attrName>style.visibility</p:attrName>
                                        </p:attrNameLst>
                                      </p:cBhvr>
                                      <p:to>
                                        <p:strVal val="visible"/>
                                      </p:to>
                                    </p:set>
                                  </p:childTnLst>
                                </p:cTn>
                              </p:par>
                            </p:childTnLst>
                          </p:cTn>
                        </p:par>
                        <p:par>
                          <p:cTn id="193" fill="hold" nodeType="afterGroup">
                            <p:stCondLst>
                              <p:cond delay="1200"/>
                            </p:stCondLst>
                            <p:childTnLst>
                              <p:par>
                                <p:cTn id="194" presetID="1" presetClass="entr" presetSubtype="0" fill="hold" nodeType="afterEffect">
                                  <p:stCondLst>
                                    <p:cond delay="20"/>
                                  </p:stCondLst>
                                  <p:childTnLst>
                                    <p:set>
                                      <p:cBhvr>
                                        <p:cTn id="195" dur="1" fill="hold">
                                          <p:stCondLst>
                                            <p:cond delay="0"/>
                                          </p:stCondLst>
                                        </p:cTn>
                                        <p:tgtEl>
                                          <p:spTgt spid="1167"/>
                                        </p:tgtEl>
                                        <p:attrNameLst>
                                          <p:attrName>style.visibility</p:attrName>
                                        </p:attrNameLst>
                                      </p:cBhvr>
                                      <p:to>
                                        <p:strVal val="visible"/>
                                      </p:to>
                                    </p:set>
                                  </p:childTnLst>
                                </p:cTn>
                              </p:par>
                            </p:childTnLst>
                          </p:cTn>
                        </p:par>
                        <p:par>
                          <p:cTn id="196" fill="hold" nodeType="afterGroup">
                            <p:stCondLst>
                              <p:cond delay="1220"/>
                            </p:stCondLst>
                            <p:childTnLst>
                              <p:par>
                                <p:cTn id="197" presetID="1" presetClass="entr" presetSubtype="0" fill="hold" nodeType="afterEffect">
                                  <p:stCondLst>
                                    <p:cond delay="20"/>
                                  </p:stCondLst>
                                  <p:childTnLst>
                                    <p:set>
                                      <p:cBhvr>
                                        <p:cTn id="198" dur="1" fill="hold">
                                          <p:stCondLst>
                                            <p:cond delay="0"/>
                                          </p:stCondLst>
                                        </p:cTn>
                                        <p:tgtEl>
                                          <p:spTgt spid="1168"/>
                                        </p:tgtEl>
                                        <p:attrNameLst>
                                          <p:attrName>style.visibility</p:attrName>
                                        </p:attrNameLst>
                                      </p:cBhvr>
                                      <p:to>
                                        <p:strVal val="visible"/>
                                      </p:to>
                                    </p:set>
                                  </p:childTnLst>
                                </p:cTn>
                              </p:par>
                            </p:childTnLst>
                          </p:cTn>
                        </p:par>
                        <p:par>
                          <p:cTn id="199" fill="hold" nodeType="afterGroup">
                            <p:stCondLst>
                              <p:cond delay="1240"/>
                            </p:stCondLst>
                            <p:childTnLst>
                              <p:par>
                                <p:cTn id="200" presetID="1" presetClass="entr" presetSubtype="0" fill="hold" nodeType="afterEffect">
                                  <p:stCondLst>
                                    <p:cond delay="20"/>
                                  </p:stCondLst>
                                  <p:childTnLst>
                                    <p:set>
                                      <p:cBhvr>
                                        <p:cTn id="201" dur="1" fill="hold">
                                          <p:stCondLst>
                                            <p:cond delay="0"/>
                                          </p:stCondLst>
                                        </p:cTn>
                                        <p:tgtEl>
                                          <p:spTgt spid="1169"/>
                                        </p:tgtEl>
                                        <p:attrNameLst>
                                          <p:attrName>style.visibility</p:attrName>
                                        </p:attrNameLst>
                                      </p:cBhvr>
                                      <p:to>
                                        <p:strVal val="visible"/>
                                      </p:to>
                                    </p:set>
                                  </p:childTnLst>
                                </p:cTn>
                              </p:par>
                            </p:childTnLst>
                          </p:cTn>
                        </p:par>
                        <p:par>
                          <p:cTn id="202" fill="hold" nodeType="afterGroup">
                            <p:stCondLst>
                              <p:cond delay="1260"/>
                            </p:stCondLst>
                            <p:childTnLst>
                              <p:par>
                                <p:cTn id="203" presetID="1" presetClass="entr" presetSubtype="0" fill="hold" nodeType="afterEffect">
                                  <p:stCondLst>
                                    <p:cond delay="20"/>
                                  </p:stCondLst>
                                  <p:childTnLst>
                                    <p:set>
                                      <p:cBhvr>
                                        <p:cTn id="204" dur="1" fill="hold">
                                          <p:stCondLst>
                                            <p:cond delay="0"/>
                                          </p:stCondLst>
                                        </p:cTn>
                                        <p:tgtEl>
                                          <p:spTgt spid="1170"/>
                                        </p:tgtEl>
                                        <p:attrNameLst>
                                          <p:attrName>style.visibility</p:attrName>
                                        </p:attrNameLst>
                                      </p:cBhvr>
                                      <p:to>
                                        <p:strVal val="visible"/>
                                      </p:to>
                                    </p:set>
                                  </p:childTnLst>
                                </p:cTn>
                              </p:par>
                            </p:childTnLst>
                          </p:cTn>
                        </p:par>
                        <p:par>
                          <p:cTn id="205" fill="hold" nodeType="afterGroup">
                            <p:stCondLst>
                              <p:cond delay="1280"/>
                            </p:stCondLst>
                            <p:childTnLst>
                              <p:par>
                                <p:cTn id="206" presetID="1" presetClass="entr" presetSubtype="0" fill="hold" nodeType="afterEffect">
                                  <p:stCondLst>
                                    <p:cond delay="20"/>
                                  </p:stCondLst>
                                  <p:childTnLst>
                                    <p:set>
                                      <p:cBhvr>
                                        <p:cTn id="207" dur="1" fill="hold">
                                          <p:stCondLst>
                                            <p:cond delay="0"/>
                                          </p:stCondLst>
                                        </p:cTn>
                                        <p:tgtEl>
                                          <p:spTgt spid="1171"/>
                                        </p:tgtEl>
                                        <p:attrNameLst>
                                          <p:attrName>style.visibility</p:attrName>
                                        </p:attrNameLst>
                                      </p:cBhvr>
                                      <p:to>
                                        <p:strVal val="visible"/>
                                      </p:to>
                                    </p:set>
                                  </p:childTnLst>
                                </p:cTn>
                              </p:par>
                            </p:childTnLst>
                          </p:cTn>
                        </p:par>
                        <p:par>
                          <p:cTn id="208" fill="hold" nodeType="afterGroup">
                            <p:stCondLst>
                              <p:cond delay="1300"/>
                            </p:stCondLst>
                            <p:childTnLst>
                              <p:par>
                                <p:cTn id="209" presetID="1" presetClass="entr" presetSubtype="0" fill="hold" nodeType="afterEffect">
                                  <p:stCondLst>
                                    <p:cond delay="20"/>
                                  </p:stCondLst>
                                  <p:childTnLst>
                                    <p:set>
                                      <p:cBhvr>
                                        <p:cTn id="210" dur="1" fill="hold">
                                          <p:stCondLst>
                                            <p:cond delay="0"/>
                                          </p:stCondLst>
                                        </p:cTn>
                                        <p:tgtEl>
                                          <p:spTgt spid="1172"/>
                                        </p:tgtEl>
                                        <p:attrNameLst>
                                          <p:attrName>style.visibility</p:attrName>
                                        </p:attrNameLst>
                                      </p:cBhvr>
                                      <p:to>
                                        <p:strVal val="visible"/>
                                      </p:to>
                                    </p:set>
                                  </p:childTnLst>
                                </p:cTn>
                              </p:par>
                            </p:childTnLst>
                          </p:cTn>
                        </p:par>
                        <p:par>
                          <p:cTn id="211" fill="hold" nodeType="afterGroup">
                            <p:stCondLst>
                              <p:cond delay="1320"/>
                            </p:stCondLst>
                            <p:childTnLst>
                              <p:par>
                                <p:cTn id="212" presetID="1" presetClass="entr" presetSubtype="0" fill="hold" nodeType="afterEffect">
                                  <p:stCondLst>
                                    <p:cond delay="20"/>
                                  </p:stCondLst>
                                  <p:childTnLst>
                                    <p:set>
                                      <p:cBhvr>
                                        <p:cTn id="213" dur="1" fill="hold">
                                          <p:stCondLst>
                                            <p:cond delay="0"/>
                                          </p:stCondLst>
                                        </p:cTn>
                                        <p:tgtEl>
                                          <p:spTgt spid="1173"/>
                                        </p:tgtEl>
                                        <p:attrNameLst>
                                          <p:attrName>style.visibility</p:attrName>
                                        </p:attrNameLst>
                                      </p:cBhvr>
                                      <p:to>
                                        <p:strVal val="visible"/>
                                      </p:to>
                                    </p:set>
                                  </p:childTnLst>
                                </p:cTn>
                              </p:par>
                            </p:childTnLst>
                          </p:cTn>
                        </p:par>
                        <p:par>
                          <p:cTn id="214" fill="hold" nodeType="afterGroup">
                            <p:stCondLst>
                              <p:cond delay="1340"/>
                            </p:stCondLst>
                            <p:childTnLst>
                              <p:par>
                                <p:cTn id="215" presetID="1" presetClass="entr" presetSubtype="0" fill="hold" nodeType="afterEffect">
                                  <p:stCondLst>
                                    <p:cond delay="20"/>
                                  </p:stCondLst>
                                  <p:childTnLst>
                                    <p:set>
                                      <p:cBhvr>
                                        <p:cTn id="216" dur="1" fill="hold">
                                          <p:stCondLst>
                                            <p:cond delay="0"/>
                                          </p:stCondLst>
                                        </p:cTn>
                                        <p:tgtEl>
                                          <p:spTgt spid="1174"/>
                                        </p:tgtEl>
                                        <p:attrNameLst>
                                          <p:attrName>style.visibility</p:attrName>
                                        </p:attrNameLst>
                                      </p:cBhvr>
                                      <p:to>
                                        <p:strVal val="visible"/>
                                      </p:to>
                                    </p:set>
                                  </p:childTnLst>
                                </p:cTn>
                              </p:par>
                            </p:childTnLst>
                          </p:cTn>
                        </p:par>
                        <p:par>
                          <p:cTn id="217" fill="hold" nodeType="afterGroup">
                            <p:stCondLst>
                              <p:cond delay="1360"/>
                            </p:stCondLst>
                            <p:childTnLst>
                              <p:par>
                                <p:cTn id="218" presetID="1" presetClass="entr" presetSubtype="0" fill="hold" nodeType="afterEffect">
                                  <p:stCondLst>
                                    <p:cond delay="20"/>
                                  </p:stCondLst>
                                  <p:childTnLst>
                                    <p:set>
                                      <p:cBhvr>
                                        <p:cTn id="219" dur="1" fill="hold">
                                          <p:stCondLst>
                                            <p:cond delay="0"/>
                                          </p:stCondLst>
                                        </p:cTn>
                                        <p:tgtEl>
                                          <p:spTgt spid="1175"/>
                                        </p:tgtEl>
                                        <p:attrNameLst>
                                          <p:attrName>style.visibility</p:attrName>
                                        </p:attrNameLst>
                                      </p:cBhvr>
                                      <p:to>
                                        <p:strVal val="visible"/>
                                      </p:to>
                                    </p:set>
                                  </p:childTnLst>
                                </p:cTn>
                              </p:par>
                            </p:childTnLst>
                          </p:cTn>
                        </p:par>
                        <p:par>
                          <p:cTn id="220" fill="hold" nodeType="afterGroup">
                            <p:stCondLst>
                              <p:cond delay="1380"/>
                            </p:stCondLst>
                            <p:childTnLst>
                              <p:par>
                                <p:cTn id="221" presetID="1" presetClass="entr" presetSubtype="0" fill="hold" nodeType="afterEffect">
                                  <p:stCondLst>
                                    <p:cond delay="20"/>
                                  </p:stCondLst>
                                  <p:childTnLst>
                                    <p:set>
                                      <p:cBhvr>
                                        <p:cTn id="222" dur="1" fill="hold">
                                          <p:stCondLst>
                                            <p:cond delay="0"/>
                                          </p:stCondLst>
                                        </p:cTn>
                                        <p:tgtEl>
                                          <p:spTgt spid="1176"/>
                                        </p:tgtEl>
                                        <p:attrNameLst>
                                          <p:attrName>style.visibility</p:attrName>
                                        </p:attrNameLst>
                                      </p:cBhvr>
                                      <p:to>
                                        <p:strVal val="visible"/>
                                      </p:to>
                                    </p:set>
                                  </p:childTnLst>
                                </p:cTn>
                              </p:par>
                            </p:childTnLst>
                          </p:cTn>
                        </p:par>
                        <p:par>
                          <p:cTn id="223" fill="hold" nodeType="afterGroup">
                            <p:stCondLst>
                              <p:cond delay="1400"/>
                            </p:stCondLst>
                            <p:childTnLst>
                              <p:par>
                                <p:cTn id="224" presetID="1" presetClass="entr" presetSubtype="0" fill="hold" nodeType="afterEffect">
                                  <p:stCondLst>
                                    <p:cond delay="20"/>
                                  </p:stCondLst>
                                  <p:childTnLst>
                                    <p:set>
                                      <p:cBhvr>
                                        <p:cTn id="225" dur="1" fill="hold">
                                          <p:stCondLst>
                                            <p:cond delay="0"/>
                                          </p:stCondLst>
                                        </p:cTn>
                                        <p:tgtEl>
                                          <p:spTgt spid="1177"/>
                                        </p:tgtEl>
                                        <p:attrNameLst>
                                          <p:attrName>style.visibility</p:attrName>
                                        </p:attrNameLst>
                                      </p:cBhvr>
                                      <p:to>
                                        <p:strVal val="visible"/>
                                      </p:to>
                                    </p:set>
                                  </p:childTnLst>
                                </p:cTn>
                              </p:par>
                            </p:childTnLst>
                          </p:cTn>
                        </p:par>
                        <p:par>
                          <p:cTn id="226" fill="hold" nodeType="afterGroup">
                            <p:stCondLst>
                              <p:cond delay="1420"/>
                            </p:stCondLst>
                            <p:childTnLst>
                              <p:par>
                                <p:cTn id="227" presetID="1" presetClass="entr" presetSubtype="0" fill="hold" nodeType="afterEffect">
                                  <p:stCondLst>
                                    <p:cond delay="20"/>
                                  </p:stCondLst>
                                  <p:childTnLst>
                                    <p:set>
                                      <p:cBhvr>
                                        <p:cTn id="228" dur="1" fill="hold">
                                          <p:stCondLst>
                                            <p:cond delay="0"/>
                                          </p:stCondLst>
                                        </p:cTn>
                                        <p:tgtEl>
                                          <p:spTgt spid="1178"/>
                                        </p:tgtEl>
                                        <p:attrNameLst>
                                          <p:attrName>style.visibility</p:attrName>
                                        </p:attrNameLst>
                                      </p:cBhvr>
                                      <p:to>
                                        <p:strVal val="visible"/>
                                      </p:to>
                                    </p:set>
                                  </p:childTnLst>
                                </p:cTn>
                              </p:par>
                            </p:childTnLst>
                          </p:cTn>
                        </p:par>
                        <p:par>
                          <p:cTn id="229" fill="hold" nodeType="afterGroup">
                            <p:stCondLst>
                              <p:cond delay="1440"/>
                            </p:stCondLst>
                            <p:childTnLst>
                              <p:par>
                                <p:cTn id="230" presetID="1" presetClass="entr" presetSubtype="0" fill="hold" nodeType="afterEffect">
                                  <p:stCondLst>
                                    <p:cond delay="20"/>
                                  </p:stCondLst>
                                  <p:childTnLst>
                                    <p:set>
                                      <p:cBhvr>
                                        <p:cTn id="231" dur="1" fill="hold">
                                          <p:stCondLst>
                                            <p:cond delay="0"/>
                                          </p:stCondLst>
                                        </p:cTn>
                                        <p:tgtEl>
                                          <p:spTgt spid="1179"/>
                                        </p:tgtEl>
                                        <p:attrNameLst>
                                          <p:attrName>style.visibility</p:attrName>
                                        </p:attrNameLst>
                                      </p:cBhvr>
                                      <p:to>
                                        <p:strVal val="visible"/>
                                      </p:to>
                                    </p:set>
                                  </p:childTnLst>
                                </p:cTn>
                              </p:par>
                            </p:childTnLst>
                          </p:cTn>
                        </p:par>
                        <p:par>
                          <p:cTn id="232" fill="hold" nodeType="afterGroup">
                            <p:stCondLst>
                              <p:cond delay="1460"/>
                            </p:stCondLst>
                            <p:childTnLst>
                              <p:par>
                                <p:cTn id="233" presetID="1" presetClass="entr" presetSubtype="0" fill="hold" nodeType="afterEffect">
                                  <p:stCondLst>
                                    <p:cond delay="20"/>
                                  </p:stCondLst>
                                  <p:childTnLst>
                                    <p:set>
                                      <p:cBhvr>
                                        <p:cTn id="234" dur="1" fill="hold">
                                          <p:stCondLst>
                                            <p:cond delay="0"/>
                                          </p:stCondLst>
                                        </p:cTn>
                                        <p:tgtEl>
                                          <p:spTgt spid="1180"/>
                                        </p:tgtEl>
                                        <p:attrNameLst>
                                          <p:attrName>style.visibility</p:attrName>
                                        </p:attrNameLst>
                                      </p:cBhvr>
                                      <p:to>
                                        <p:strVal val="visible"/>
                                      </p:to>
                                    </p:set>
                                  </p:childTnLst>
                                </p:cTn>
                              </p:par>
                            </p:childTnLst>
                          </p:cTn>
                        </p:par>
                        <p:par>
                          <p:cTn id="235" fill="hold" nodeType="afterGroup">
                            <p:stCondLst>
                              <p:cond delay="1480"/>
                            </p:stCondLst>
                            <p:childTnLst>
                              <p:par>
                                <p:cTn id="236" presetID="1" presetClass="entr" presetSubtype="0" fill="hold" nodeType="afterEffect">
                                  <p:stCondLst>
                                    <p:cond delay="20"/>
                                  </p:stCondLst>
                                  <p:childTnLst>
                                    <p:set>
                                      <p:cBhvr>
                                        <p:cTn id="237" dur="1" fill="hold">
                                          <p:stCondLst>
                                            <p:cond delay="0"/>
                                          </p:stCondLst>
                                        </p:cTn>
                                        <p:tgtEl>
                                          <p:spTgt spid="1532"/>
                                        </p:tgtEl>
                                        <p:attrNameLst>
                                          <p:attrName>style.visibility</p:attrName>
                                        </p:attrNameLst>
                                      </p:cBhvr>
                                      <p:to>
                                        <p:strVal val="visible"/>
                                      </p:to>
                                    </p:set>
                                  </p:childTnLst>
                                </p:cTn>
                              </p:par>
                            </p:childTnLst>
                          </p:cTn>
                        </p:par>
                        <p:par>
                          <p:cTn id="238" fill="hold" nodeType="afterGroup">
                            <p:stCondLst>
                              <p:cond delay="1500"/>
                            </p:stCondLst>
                            <p:childTnLst>
                              <p:par>
                                <p:cTn id="239" presetID="1" presetClass="entr" presetSubtype="0" fill="hold" nodeType="afterEffect">
                                  <p:stCondLst>
                                    <p:cond delay="20"/>
                                  </p:stCondLst>
                                  <p:childTnLst>
                                    <p:set>
                                      <p:cBhvr>
                                        <p:cTn id="240" dur="1" fill="hold">
                                          <p:stCondLst>
                                            <p:cond delay="0"/>
                                          </p:stCondLst>
                                        </p:cTn>
                                        <p:tgtEl>
                                          <p:spTgt spid="1533"/>
                                        </p:tgtEl>
                                        <p:attrNameLst>
                                          <p:attrName>style.visibility</p:attrName>
                                        </p:attrNameLst>
                                      </p:cBhvr>
                                      <p:to>
                                        <p:strVal val="visible"/>
                                      </p:to>
                                    </p:set>
                                  </p:childTnLst>
                                </p:cTn>
                              </p:par>
                            </p:childTnLst>
                          </p:cTn>
                        </p:par>
                        <p:par>
                          <p:cTn id="241" fill="hold" nodeType="afterGroup">
                            <p:stCondLst>
                              <p:cond delay="1520"/>
                            </p:stCondLst>
                            <p:childTnLst>
                              <p:par>
                                <p:cTn id="242" presetID="1" presetClass="entr" presetSubtype="0" fill="hold" nodeType="afterEffect">
                                  <p:stCondLst>
                                    <p:cond delay="20"/>
                                  </p:stCondLst>
                                  <p:childTnLst>
                                    <p:set>
                                      <p:cBhvr>
                                        <p:cTn id="243" dur="1" fill="hold">
                                          <p:stCondLst>
                                            <p:cond delay="0"/>
                                          </p:stCondLst>
                                        </p:cTn>
                                        <p:tgtEl>
                                          <p:spTgt spid="1534"/>
                                        </p:tgtEl>
                                        <p:attrNameLst>
                                          <p:attrName>style.visibility</p:attrName>
                                        </p:attrNameLst>
                                      </p:cBhvr>
                                      <p:to>
                                        <p:strVal val="visible"/>
                                      </p:to>
                                    </p:set>
                                  </p:childTnLst>
                                </p:cTn>
                              </p:par>
                            </p:childTnLst>
                          </p:cTn>
                        </p:par>
                        <p:par>
                          <p:cTn id="244" fill="hold" nodeType="afterGroup">
                            <p:stCondLst>
                              <p:cond delay="1540"/>
                            </p:stCondLst>
                            <p:childTnLst>
                              <p:par>
                                <p:cTn id="245" presetID="1" presetClass="entr" presetSubtype="0" fill="hold" nodeType="afterEffect">
                                  <p:stCondLst>
                                    <p:cond delay="20"/>
                                  </p:stCondLst>
                                  <p:childTnLst>
                                    <p:set>
                                      <p:cBhvr>
                                        <p:cTn id="246" dur="1" fill="hold">
                                          <p:stCondLst>
                                            <p:cond delay="0"/>
                                          </p:stCondLst>
                                        </p:cTn>
                                        <p:tgtEl>
                                          <p:spTgt spid="1535"/>
                                        </p:tgtEl>
                                        <p:attrNameLst>
                                          <p:attrName>style.visibility</p:attrName>
                                        </p:attrNameLst>
                                      </p:cBhvr>
                                      <p:to>
                                        <p:strVal val="visible"/>
                                      </p:to>
                                    </p:set>
                                  </p:childTnLst>
                                </p:cTn>
                              </p:par>
                            </p:childTnLst>
                          </p:cTn>
                        </p:par>
                        <p:par>
                          <p:cTn id="247" fill="hold" nodeType="afterGroup">
                            <p:stCondLst>
                              <p:cond delay="1560"/>
                            </p:stCondLst>
                            <p:childTnLst>
                              <p:par>
                                <p:cTn id="248" presetID="1" presetClass="entr" presetSubtype="0" fill="hold" nodeType="afterEffect">
                                  <p:stCondLst>
                                    <p:cond delay="20"/>
                                  </p:stCondLst>
                                  <p:childTnLst>
                                    <p:set>
                                      <p:cBhvr>
                                        <p:cTn id="249" dur="1" fill="hold">
                                          <p:stCondLst>
                                            <p:cond delay="0"/>
                                          </p:stCondLst>
                                        </p:cTn>
                                        <p:tgtEl>
                                          <p:spTgt spid="1536"/>
                                        </p:tgtEl>
                                        <p:attrNameLst>
                                          <p:attrName>style.visibility</p:attrName>
                                        </p:attrNameLst>
                                      </p:cBhvr>
                                      <p:to>
                                        <p:strVal val="visible"/>
                                      </p:to>
                                    </p:set>
                                  </p:childTnLst>
                                </p:cTn>
                              </p:par>
                            </p:childTnLst>
                          </p:cTn>
                        </p:par>
                        <p:par>
                          <p:cTn id="250" fill="hold" nodeType="afterGroup">
                            <p:stCondLst>
                              <p:cond delay="1580"/>
                            </p:stCondLst>
                            <p:childTnLst>
                              <p:par>
                                <p:cTn id="251" presetID="1" presetClass="entr" presetSubtype="0" fill="hold" nodeType="afterEffect">
                                  <p:stCondLst>
                                    <p:cond delay="20"/>
                                  </p:stCondLst>
                                  <p:childTnLst>
                                    <p:set>
                                      <p:cBhvr>
                                        <p:cTn id="252" dur="1" fill="hold">
                                          <p:stCondLst>
                                            <p:cond delay="0"/>
                                          </p:stCondLst>
                                        </p:cTn>
                                        <p:tgtEl>
                                          <p:spTgt spid="1537"/>
                                        </p:tgtEl>
                                        <p:attrNameLst>
                                          <p:attrName>style.visibility</p:attrName>
                                        </p:attrNameLst>
                                      </p:cBhvr>
                                      <p:to>
                                        <p:strVal val="visible"/>
                                      </p:to>
                                    </p:set>
                                  </p:childTnLst>
                                </p:cTn>
                              </p:par>
                            </p:childTnLst>
                          </p:cTn>
                        </p:par>
                        <p:par>
                          <p:cTn id="253" fill="hold" nodeType="afterGroup">
                            <p:stCondLst>
                              <p:cond delay="1600"/>
                            </p:stCondLst>
                            <p:childTnLst>
                              <p:par>
                                <p:cTn id="254" presetID="1" presetClass="entr" presetSubtype="0" fill="hold" nodeType="afterEffect">
                                  <p:stCondLst>
                                    <p:cond delay="20"/>
                                  </p:stCondLst>
                                  <p:childTnLst>
                                    <p:set>
                                      <p:cBhvr>
                                        <p:cTn id="255" dur="1" fill="hold">
                                          <p:stCondLst>
                                            <p:cond delay="0"/>
                                          </p:stCondLst>
                                        </p:cTn>
                                        <p:tgtEl>
                                          <p:spTgt spid="1538"/>
                                        </p:tgtEl>
                                        <p:attrNameLst>
                                          <p:attrName>style.visibility</p:attrName>
                                        </p:attrNameLst>
                                      </p:cBhvr>
                                      <p:to>
                                        <p:strVal val="visible"/>
                                      </p:to>
                                    </p:set>
                                  </p:childTnLst>
                                </p:cTn>
                              </p:par>
                            </p:childTnLst>
                          </p:cTn>
                        </p:par>
                        <p:par>
                          <p:cTn id="256" fill="hold" nodeType="afterGroup">
                            <p:stCondLst>
                              <p:cond delay="1620"/>
                            </p:stCondLst>
                            <p:childTnLst>
                              <p:par>
                                <p:cTn id="257" presetID="1" presetClass="entr" presetSubtype="0" fill="hold" nodeType="afterEffect">
                                  <p:stCondLst>
                                    <p:cond delay="20"/>
                                  </p:stCondLst>
                                  <p:childTnLst>
                                    <p:set>
                                      <p:cBhvr>
                                        <p:cTn id="258" dur="1" fill="hold">
                                          <p:stCondLst>
                                            <p:cond delay="0"/>
                                          </p:stCondLst>
                                        </p:cTn>
                                        <p:tgtEl>
                                          <p:spTgt spid="1539"/>
                                        </p:tgtEl>
                                        <p:attrNameLst>
                                          <p:attrName>style.visibility</p:attrName>
                                        </p:attrNameLst>
                                      </p:cBhvr>
                                      <p:to>
                                        <p:strVal val="visible"/>
                                      </p:to>
                                    </p:set>
                                  </p:childTnLst>
                                </p:cTn>
                              </p:par>
                            </p:childTnLst>
                          </p:cTn>
                        </p:par>
                        <p:par>
                          <p:cTn id="259" fill="hold" nodeType="afterGroup">
                            <p:stCondLst>
                              <p:cond delay="1640"/>
                            </p:stCondLst>
                            <p:childTnLst>
                              <p:par>
                                <p:cTn id="260" presetID="1" presetClass="entr" presetSubtype="0" fill="hold" nodeType="afterEffect">
                                  <p:stCondLst>
                                    <p:cond delay="20"/>
                                  </p:stCondLst>
                                  <p:childTnLst>
                                    <p:set>
                                      <p:cBhvr>
                                        <p:cTn id="261" dur="1" fill="hold">
                                          <p:stCondLst>
                                            <p:cond delay="0"/>
                                          </p:stCondLst>
                                        </p:cTn>
                                        <p:tgtEl>
                                          <p:spTgt spid="1540"/>
                                        </p:tgtEl>
                                        <p:attrNameLst>
                                          <p:attrName>style.visibility</p:attrName>
                                        </p:attrNameLst>
                                      </p:cBhvr>
                                      <p:to>
                                        <p:strVal val="visible"/>
                                      </p:to>
                                    </p:set>
                                  </p:childTnLst>
                                </p:cTn>
                              </p:par>
                            </p:childTnLst>
                          </p:cTn>
                        </p:par>
                        <p:par>
                          <p:cTn id="262" fill="hold" nodeType="afterGroup">
                            <p:stCondLst>
                              <p:cond delay="1660"/>
                            </p:stCondLst>
                            <p:childTnLst>
                              <p:par>
                                <p:cTn id="263" presetID="1" presetClass="entr" presetSubtype="0" fill="hold" nodeType="afterEffect">
                                  <p:stCondLst>
                                    <p:cond delay="20"/>
                                  </p:stCondLst>
                                  <p:childTnLst>
                                    <p:set>
                                      <p:cBhvr>
                                        <p:cTn id="264" dur="1" fill="hold">
                                          <p:stCondLst>
                                            <p:cond delay="0"/>
                                          </p:stCondLst>
                                        </p:cTn>
                                        <p:tgtEl>
                                          <p:spTgt spid="1541"/>
                                        </p:tgtEl>
                                        <p:attrNameLst>
                                          <p:attrName>style.visibility</p:attrName>
                                        </p:attrNameLst>
                                      </p:cBhvr>
                                      <p:to>
                                        <p:strVal val="visible"/>
                                      </p:to>
                                    </p:set>
                                  </p:childTnLst>
                                </p:cTn>
                              </p:par>
                            </p:childTnLst>
                          </p:cTn>
                        </p:par>
                        <p:par>
                          <p:cTn id="265" fill="hold" nodeType="afterGroup">
                            <p:stCondLst>
                              <p:cond delay="1680"/>
                            </p:stCondLst>
                            <p:childTnLst>
                              <p:par>
                                <p:cTn id="266" presetID="1" presetClass="entr" presetSubtype="0" fill="hold" nodeType="afterEffect">
                                  <p:stCondLst>
                                    <p:cond delay="20"/>
                                  </p:stCondLst>
                                  <p:childTnLst>
                                    <p:set>
                                      <p:cBhvr>
                                        <p:cTn id="267" dur="1" fill="hold">
                                          <p:stCondLst>
                                            <p:cond delay="0"/>
                                          </p:stCondLst>
                                        </p:cTn>
                                        <p:tgtEl>
                                          <p:spTgt spid="1542"/>
                                        </p:tgtEl>
                                        <p:attrNameLst>
                                          <p:attrName>style.visibility</p:attrName>
                                        </p:attrNameLst>
                                      </p:cBhvr>
                                      <p:to>
                                        <p:strVal val="visible"/>
                                      </p:to>
                                    </p:set>
                                  </p:childTnLst>
                                </p:cTn>
                              </p:par>
                            </p:childTnLst>
                          </p:cTn>
                        </p:par>
                        <p:par>
                          <p:cTn id="268" fill="hold" nodeType="afterGroup">
                            <p:stCondLst>
                              <p:cond delay="1700"/>
                            </p:stCondLst>
                            <p:childTnLst>
                              <p:par>
                                <p:cTn id="269" presetID="1" presetClass="entr" presetSubtype="0" fill="hold" nodeType="afterEffect">
                                  <p:stCondLst>
                                    <p:cond delay="20"/>
                                  </p:stCondLst>
                                  <p:childTnLst>
                                    <p:set>
                                      <p:cBhvr>
                                        <p:cTn id="270" dur="1" fill="hold">
                                          <p:stCondLst>
                                            <p:cond delay="0"/>
                                          </p:stCondLst>
                                        </p:cTn>
                                        <p:tgtEl>
                                          <p:spTgt spid="1543"/>
                                        </p:tgtEl>
                                        <p:attrNameLst>
                                          <p:attrName>style.visibility</p:attrName>
                                        </p:attrNameLst>
                                      </p:cBhvr>
                                      <p:to>
                                        <p:strVal val="visible"/>
                                      </p:to>
                                    </p:set>
                                  </p:childTnLst>
                                </p:cTn>
                              </p:par>
                            </p:childTnLst>
                          </p:cTn>
                        </p:par>
                        <p:par>
                          <p:cTn id="271" fill="hold" nodeType="afterGroup">
                            <p:stCondLst>
                              <p:cond delay="1720"/>
                            </p:stCondLst>
                            <p:childTnLst>
                              <p:par>
                                <p:cTn id="272" presetID="1" presetClass="entr" presetSubtype="0" fill="hold" nodeType="afterEffect">
                                  <p:stCondLst>
                                    <p:cond delay="20"/>
                                  </p:stCondLst>
                                  <p:childTnLst>
                                    <p:set>
                                      <p:cBhvr>
                                        <p:cTn id="273" dur="1" fill="hold">
                                          <p:stCondLst>
                                            <p:cond delay="0"/>
                                          </p:stCondLst>
                                        </p:cTn>
                                        <p:tgtEl>
                                          <p:spTgt spid="1544"/>
                                        </p:tgtEl>
                                        <p:attrNameLst>
                                          <p:attrName>style.visibility</p:attrName>
                                        </p:attrNameLst>
                                      </p:cBhvr>
                                      <p:to>
                                        <p:strVal val="visible"/>
                                      </p:to>
                                    </p:set>
                                  </p:childTnLst>
                                </p:cTn>
                              </p:par>
                            </p:childTnLst>
                          </p:cTn>
                        </p:par>
                        <p:par>
                          <p:cTn id="274" fill="hold" nodeType="afterGroup">
                            <p:stCondLst>
                              <p:cond delay="1740"/>
                            </p:stCondLst>
                            <p:childTnLst>
                              <p:par>
                                <p:cTn id="275" presetID="1" presetClass="entr" presetSubtype="0" fill="hold" nodeType="afterEffect">
                                  <p:stCondLst>
                                    <p:cond delay="20"/>
                                  </p:stCondLst>
                                  <p:childTnLst>
                                    <p:set>
                                      <p:cBhvr>
                                        <p:cTn id="276" dur="1" fill="hold">
                                          <p:stCondLst>
                                            <p:cond delay="0"/>
                                          </p:stCondLst>
                                        </p:cTn>
                                        <p:tgtEl>
                                          <p:spTgt spid="1545"/>
                                        </p:tgtEl>
                                        <p:attrNameLst>
                                          <p:attrName>style.visibility</p:attrName>
                                        </p:attrNameLst>
                                      </p:cBhvr>
                                      <p:to>
                                        <p:strVal val="visible"/>
                                      </p:to>
                                    </p:set>
                                  </p:childTnLst>
                                </p:cTn>
                              </p:par>
                            </p:childTnLst>
                          </p:cTn>
                        </p:par>
                        <p:par>
                          <p:cTn id="277" fill="hold" nodeType="afterGroup">
                            <p:stCondLst>
                              <p:cond delay="1760"/>
                            </p:stCondLst>
                            <p:childTnLst>
                              <p:par>
                                <p:cTn id="278" presetID="1" presetClass="entr" presetSubtype="0" fill="hold" nodeType="afterEffect">
                                  <p:stCondLst>
                                    <p:cond delay="20"/>
                                  </p:stCondLst>
                                  <p:childTnLst>
                                    <p:set>
                                      <p:cBhvr>
                                        <p:cTn id="279" dur="1" fill="hold">
                                          <p:stCondLst>
                                            <p:cond delay="0"/>
                                          </p:stCondLst>
                                        </p:cTn>
                                        <p:tgtEl>
                                          <p:spTgt spid="1546"/>
                                        </p:tgtEl>
                                        <p:attrNameLst>
                                          <p:attrName>style.visibility</p:attrName>
                                        </p:attrNameLst>
                                      </p:cBhvr>
                                      <p:to>
                                        <p:strVal val="visible"/>
                                      </p:to>
                                    </p:set>
                                  </p:childTnLst>
                                </p:cTn>
                              </p:par>
                            </p:childTnLst>
                          </p:cTn>
                        </p:par>
                        <p:par>
                          <p:cTn id="280" fill="hold" nodeType="afterGroup">
                            <p:stCondLst>
                              <p:cond delay="1780"/>
                            </p:stCondLst>
                            <p:childTnLst>
                              <p:par>
                                <p:cTn id="281" presetID="1" presetClass="entr" presetSubtype="0" fill="hold" nodeType="afterEffect">
                                  <p:stCondLst>
                                    <p:cond delay="20"/>
                                  </p:stCondLst>
                                  <p:childTnLst>
                                    <p:set>
                                      <p:cBhvr>
                                        <p:cTn id="282" dur="1" fill="hold">
                                          <p:stCondLst>
                                            <p:cond delay="0"/>
                                          </p:stCondLst>
                                        </p:cTn>
                                        <p:tgtEl>
                                          <p:spTgt spid="1547"/>
                                        </p:tgtEl>
                                        <p:attrNameLst>
                                          <p:attrName>style.visibility</p:attrName>
                                        </p:attrNameLst>
                                      </p:cBhvr>
                                      <p:to>
                                        <p:strVal val="visible"/>
                                      </p:to>
                                    </p:set>
                                  </p:childTnLst>
                                </p:cTn>
                              </p:par>
                            </p:childTnLst>
                          </p:cTn>
                        </p:par>
                        <p:par>
                          <p:cTn id="283" fill="hold" nodeType="afterGroup">
                            <p:stCondLst>
                              <p:cond delay="1800"/>
                            </p:stCondLst>
                            <p:childTnLst>
                              <p:par>
                                <p:cTn id="284" presetID="1" presetClass="entr" presetSubtype="0" fill="hold" nodeType="afterEffect">
                                  <p:stCondLst>
                                    <p:cond delay="20"/>
                                  </p:stCondLst>
                                  <p:childTnLst>
                                    <p:set>
                                      <p:cBhvr>
                                        <p:cTn id="285" dur="1" fill="hold">
                                          <p:stCondLst>
                                            <p:cond delay="0"/>
                                          </p:stCondLst>
                                        </p:cTn>
                                        <p:tgtEl>
                                          <p:spTgt spid="1548"/>
                                        </p:tgtEl>
                                        <p:attrNameLst>
                                          <p:attrName>style.visibility</p:attrName>
                                        </p:attrNameLst>
                                      </p:cBhvr>
                                      <p:to>
                                        <p:strVal val="visible"/>
                                      </p:to>
                                    </p:set>
                                  </p:childTnLst>
                                </p:cTn>
                              </p:par>
                            </p:childTnLst>
                          </p:cTn>
                        </p:par>
                        <p:par>
                          <p:cTn id="286" fill="hold" nodeType="afterGroup">
                            <p:stCondLst>
                              <p:cond delay="1820"/>
                            </p:stCondLst>
                            <p:childTnLst>
                              <p:par>
                                <p:cTn id="287" presetID="1" presetClass="entr" presetSubtype="0" fill="hold" nodeType="afterEffect">
                                  <p:stCondLst>
                                    <p:cond delay="20"/>
                                  </p:stCondLst>
                                  <p:childTnLst>
                                    <p:set>
                                      <p:cBhvr>
                                        <p:cTn id="288" dur="1" fill="hold">
                                          <p:stCondLst>
                                            <p:cond delay="0"/>
                                          </p:stCondLst>
                                        </p:cTn>
                                        <p:tgtEl>
                                          <p:spTgt spid="1549"/>
                                        </p:tgtEl>
                                        <p:attrNameLst>
                                          <p:attrName>style.visibility</p:attrName>
                                        </p:attrNameLst>
                                      </p:cBhvr>
                                      <p:to>
                                        <p:strVal val="visible"/>
                                      </p:to>
                                    </p:set>
                                  </p:childTnLst>
                                </p:cTn>
                              </p:par>
                            </p:childTnLst>
                          </p:cTn>
                        </p:par>
                        <p:par>
                          <p:cTn id="289" fill="hold" nodeType="afterGroup">
                            <p:stCondLst>
                              <p:cond delay="1840"/>
                            </p:stCondLst>
                            <p:childTnLst>
                              <p:par>
                                <p:cTn id="290" presetID="1" presetClass="entr" presetSubtype="0" fill="hold" nodeType="afterEffect">
                                  <p:stCondLst>
                                    <p:cond delay="20"/>
                                  </p:stCondLst>
                                  <p:childTnLst>
                                    <p:set>
                                      <p:cBhvr>
                                        <p:cTn id="291" dur="1" fill="hold">
                                          <p:stCondLst>
                                            <p:cond delay="0"/>
                                          </p:stCondLst>
                                        </p:cTn>
                                        <p:tgtEl>
                                          <p:spTgt spid="1550"/>
                                        </p:tgtEl>
                                        <p:attrNameLst>
                                          <p:attrName>style.visibility</p:attrName>
                                        </p:attrNameLst>
                                      </p:cBhvr>
                                      <p:to>
                                        <p:strVal val="visible"/>
                                      </p:to>
                                    </p:set>
                                  </p:childTnLst>
                                </p:cTn>
                              </p:par>
                            </p:childTnLst>
                          </p:cTn>
                        </p:par>
                        <p:par>
                          <p:cTn id="292" fill="hold" nodeType="afterGroup">
                            <p:stCondLst>
                              <p:cond delay="1860"/>
                            </p:stCondLst>
                            <p:childTnLst>
                              <p:par>
                                <p:cTn id="293" presetID="1" presetClass="entr" presetSubtype="0" fill="hold" nodeType="afterEffect">
                                  <p:stCondLst>
                                    <p:cond delay="20"/>
                                  </p:stCondLst>
                                  <p:childTnLst>
                                    <p:set>
                                      <p:cBhvr>
                                        <p:cTn id="294" dur="1" fill="hold">
                                          <p:stCondLst>
                                            <p:cond delay="0"/>
                                          </p:stCondLst>
                                        </p:cTn>
                                        <p:tgtEl>
                                          <p:spTgt spid="1551"/>
                                        </p:tgtEl>
                                        <p:attrNameLst>
                                          <p:attrName>style.visibility</p:attrName>
                                        </p:attrNameLst>
                                      </p:cBhvr>
                                      <p:to>
                                        <p:strVal val="visible"/>
                                      </p:to>
                                    </p:set>
                                  </p:childTnLst>
                                </p:cTn>
                              </p:par>
                            </p:childTnLst>
                          </p:cTn>
                        </p:par>
                        <p:par>
                          <p:cTn id="295" fill="hold" nodeType="afterGroup">
                            <p:stCondLst>
                              <p:cond delay="1880"/>
                            </p:stCondLst>
                            <p:childTnLst>
                              <p:par>
                                <p:cTn id="296" presetID="1" presetClass="entr" presetSubtype="0" fill="hold" nodeType="afterEffect">
                                  <p:stCondLst>
                                    <p:cond delay="20"/>
                                  </p:stCondLst>
                                  <p:childTnLst>
                                    <p:set>
                                      <p:cBhvr>
                                        <p:cTn id="297" dur="1" fill="hold">
                                          <p:stCondLst>
                                            <p:cond delay="0"/>
                                          </p:stCondLst>
                                        </p:cTn>
                                        <p:tgtEl>
                                          <p:spTgt spid="1552"/>
                                        </p:tgtEl>
                                        <p:attrNameLst>
                                          <p:attrName>style.visibility</p:attrName>
                                        </p:attrNameLst>
                                      </p:cBhvr>
                                      <p:to>
                                        <p:strVal val="visible"/>
                                      </p:to>
                                    </p:set>
                                  </p:childTnLst>
                                </p:cTn>
                              </p:par>
                            </p:childTnLst>
                          </p:cTn>
                        </p:par>
                        <p:par>
                          <p:cTn id="298" fill="hold" nodeType="afterGroup">
                            <p:stCondLst>
                              <p:cond delay="1900"/>
                            </p:stCondLst>
                            <p:childTnLst>
                              <p:par>
                                <p:cTn id="299" presetID="1" presetClass="entr" presetSubtype="0" fill="hold" nodeType="afterEffect">
                                  <p:stCondLst>
                                    <p:cond delay="20"/>
                                  </p:stCondLst>
                                  <p:childTnLst>
                                    <p:set>
                                      <p:cBhvr>
                                        <p:cTn id="300" dur="1" fill="hold">
                                          <p:stCondLst>
                                            <p:cond delay="0"/>
                                          </p:stCondLst>
                                        </p:cTn>
                                        <p:tgtEl>
                                          <p:spTgt spid="1553"/>
                                        </p:tgtEl>
                                        <p:attrNameLst>
                                          <p:attrName>style.visibility</p:attrName>
                                        </p:attrNameLst>
                                      </p:cBhvr>
                                      <p:to>
                                        <p:strVal val="visible"/>
                                      </p:to>
                                    </p:set>
                                  </p:childTnLst>
                                </p:cTn>
                              </p:par>
                            </p:childTnLst>
                          </p:cTn>
                        </p:par>
                        <p:par>
                          <p:cTn id="301" fill="hold" nodeType="afterGroup">
                            <p:stCondLst>
                              <p:cond delay="1920"/>
                            </p:stCondLst>
                            <p:childTnLst>
                              <p:par>
                                <p:cTn id="302" presetID="1" presetClass="entr" presetSubtype="0" fill="hold" nodeType="afterEffect">
                                  <p:stCondLst>
                                    <p:cond delay="20"/>
                                  </p:stCondLst>
                                  <p:childTnLst>
                                    <p:set>
                                      <p:cBhvr>
                                        <p:cTn id="303" dur="1" fill="hold">
                                          <p:stCondLst>
                                            <p:cond delay="0"/>
                                          </p:stCondLst>
                                        </p:cTn>
                                        <p:tgtEl>
                                          <p:spTgt spid="1554"/>
                                        </p:tgtEl>
                                        <p:attrNameLst>
                                          <p:attrName>style.visibility</p:attrName>
                                        </p:attrNameLst>
                                      </p:cBhvr>
                                      <p:to>
                                        <p:strVal val="visible"/>
                                      </p:to>
                                    </p:set>
                                  </p:childTnLst>
                                </p:cTn>
                              </p:par>
                            </p:childTnLst>
                          </p:cTn>
                        </p:par>
                        <p:par>
                          <p:cTn id="304" fill="hold" nodeType="afterGroup">
                            <p:stCondLst>
                              <p:cond delay="1940"/>
                            </p:stCondLst>
                            <p:childTnLst>
                              <p:par>
                                <p:cTn id="305" presetID="1" presetClass="entr" presetSubtype="0" fill="hold" nodeType="afterEffect">
                                  <p:stCondLst>
                                    <p:cond delay="20"/>
                                  </p:stCondLst>
                                  <p:childTnLst>
                                    <p:set>
                                      <p:cBhvr>
                                        <p:cTn id="306" dur="1" fill="hold">
                                          <p:stCondLst>
                                            <p:cond delay="0"/>
                                          </p:stCondLst>
                                        </p:cTn>
                                        <p:tgtEl>
                                          <p:spTgt spid="1555"/>
                                        </p:tgtEl>
                                        <p:attrNameLst>
                                          <p:attrName>style.visibility</p:attrName>
                                        </p:attrNameLst>
                                      </p:cBhvr>
                                      <p:to>
                                        <p:strVal val="visible"/>
                                      </p:to>
                                    </p:set>
                                  </p:childTnLst>
                                </p:cTn>
                              </p:par>
                            </p:childTnLst>
                          </p:cTn>
                        </p:par>
                        <p:par>
                          <p:cTn id="307" fill="hold" nodeType="afterGroup">
                            <p:stCondLst>
                              <p:cond delay="1960"/>
                            </p:stCondLst>
                            <p:childTnLst>
                              <p:par>
                                <p:cTn id="308" presetID="1" presetClass="entr" presetSubtype="0" fill="hold" nodeType="afterEffect">
                                  <p:stCondLst>
                                    <p:cond delay="20"/>
                                  </p:stCondLst>
                                  <p:childTnLst>
                                    <p:set>
                                      <p:cBhvr>
                                        <p:cTn id="309" dur="1" fill="hold">
                                          <p:stCondLst>
                                            <p:cond delay="0"/>
                                          </p:stCondLst>
                                        </p:cTn>
                                        <p:tgtEl>
                                          <p:spTgt spid="1556"/>
                                        </p:tgtEl>
                                        <p:attrNameLst>
                                          <p:attrName>style.visibility</p:attrName>
                                        </p:attrNameLst>
                                      </p:cBhvr>
                                      <p:to>
                                        <p:strVal val="visible"/>
                                      </p:to>
                                    </p:set>
                                  </p:childTnLst>
                                </p:cTn>
                              </p:par>
                            </p:childTnLst>
                          </p:cTn>
                        </p:par>
                        <p:par>
                          <p:cTn id="310" fill="hold" nodeType="afterGroup">
                            <p:stCondLst>
                              <p:cond delay="1980"/>
                            </p:stCondLst>
                            <p:childTnLst>
                              <p:par>
                                <p:cTn id="311" presetID="1" presetClass="entr" presetSubtype="0" fill="hold" nodeType="afterEffect">
                                  <p:stCondLst>
                                    <p:cond delay="20"/>
                                  </p:stCondLst>
                                  <p:childTnLst>
                                    <p:set>
                                      <p:cBhvr>
                                        <p:cTn id="312" dur="1" fill="hold">
                                          <p:stCondLst>
                                            <p:cond delay="0"/>
                                          </p:stCondLst>
                                        </p:cTn>
                                        <p:tgtEl>
                                          <p:spTgt spid="1907"/>
                                        </p:tgtEl>
                                        <p:attrNameLst>
                                          <p:attrName>style.visibility</p:attrName>
                                        </p:attrNameLst>
                                      </p:cBhvr>
                                      <p:to>
                                        <p:strVal val="visible"/>
                                      </p:to>
                                    </p:set>
                                  </p:childTnLst>
                                </p:cTn>
                              </p:par>
                            </p:childTnLst>
                          </p:cTn>
                        </p:par>
                        <p:par>
                          <p:cTn id="313" fill="hold" nodeType="afterGroup">
                            <p:stCondLst>
                              <p:cond delay="2000"/>
                            </p:stCondLst>
                            <p:childTnLst>
                              <p:par>
                                <p:cTn id="314" presetID="1" presetClass="entr" presetSubtype="0" fill="hold" nodeType="afterEffect">
                                  <p:stCondLst>
                                    <p:cond delay="20"/>
                                  </p:stCondLst>
                                  <p:childTnLst>
                                    <p:set>
                                      <p:cBhvr>
                                        <p:cTn id="315" dur="1" fill="hold">
                                          <p:stCondLst>
                                            <p:cond delay="0"/>
                                          </p:stCondLst>
                                        </p:cTn>
                                        <p:tgtEl>
                                          <p:spTgt spid="1922"/>
                                        </p:tgtEl>
                                        <p:attrNameLst>
                                          <p:attrName>style.visibility</p:attrName>
                                        </p:attrNameLst>
                                      </p:cBhvr>
                                      <p:to>
                                        <p:strVal val="visible"/>
                                      </p:to>
                                    </p:set>
                                  </p:childTnLst>
                                </p:cTn>
                              </p:par>
                            </p:childTnLst>
                          </p:cTn>
                        </p:par>
                        <p:par>
                          <p:cTn id="316" fill="hold" nodeType="afterGroup">
                            <p:stCondLst>
                              <p:cond delay="2020"/>
                            </p:stCondLst>
                            <p:childTnLst>
                              <p:par>
                                <p:cTn id="317" presetID="1" presetClass="entr" presetSubtype="0" fill="hold" nodeType="afterEffect">
                                  <p:stCondLst>
                                    <p:cond delay="20"/>
                                  </p:stCondLst>
                                  <p:childTnLst>
                                    <p:set>
                                      <p:cBhvr>
                                        <p:cTn id="318" dur="1" fill="hold">
                                          <p:stCondLst>
                                            <p:cond delay="0"/>
                                          </p:stCondLst>
                                        </p:cTn>
                                        <p:tgtEl>
                                          <p:spTgt spid="1937"/>
                                        </p:tgtEl>
                                        <p:attrNameLst>
                                          <p:attrName>style.visibility</p:attrName>
                                        </p:attrNameLst>
                                      </p:cBhvr>
                                      <p:to>
                                        <p:strVal val="visible"/>
                                      </p:to>
                                    </p:set>
                                  </p:childTnLst>
                                </p:cTn>
                              </p:par>
                            </p:childTnLst>
                          </p:cTn>
                        </p:par>
                        <p:par>
                          <p:cTn id="319" fill="hold" nodeType="afterGroup">
                            <p:stCondLst>
                              <p:cond delay="2040"/>
                            </p:stCondLst>
                            <p:childTnLst>
                              <p:par>
                                <p:cTn id="320" presetID="1" presetClass="entr" presetSubtype="0" fill="hold" nodeType="afterEffect">
                                  <p:stCondLst>
                                    <p:cond delay="20"/>
                                  </p:stCondLst>
                                  <p:childTnLst>
                                    <p:set>
                                      <p:cBhvr>
                                        <p:cTn id="321" dur="1" fill="hold">
                                          <p:stCondLst>
                                            <p:cond delay="0"/>
                                          </p:stCondLst>
                                        </p:cTn>
                                        <p:tgtEl>
                                          <p:spTgt spid="1952"/>
                                        </p:tgtEl>
                                        <p:attrNameLst>
                                          <p:attrName>style.visibility</p:attrName>
                                        </p:attrNameLst>
                                      </p:cBhvr>
                                      <p:to>
                                        <p:strVal val="visible"/>
                                      </p:to>
                                    </p:set>
                                  </p:childTnLst>
                                </p:cTn>
                              </p:par>
                            </p:childTnLst>
                          </p:cTn>
                        </p:par>
                        <p:par>
                          <p:cTn id="322" fill="hold" nodeType="afterGroup">
                            <p:stCondLst>
                              <p:cond delay="2060"/>
                            </p:stCondLst>
                            <p:childTnLst>
                              <p:par>
                                <p:cTn id="323" presetID="1" presetClass="entr" presetSubtype="0" fill="hold" nodeType="afterEffect">
                                  <p:stCondLst>
                                    <p:cond delay="20"/>
                                  </p:stCondLst>
                                  <p:childTnLst>
                                    <p:set>
                                      <p:cBhvr>
                                        <p:cTn id="324" dur="1" fill="hold">
                                          <p:stCondLst>
                                            <p:cond delay="0"/>
                                          </p:stCondLst>
                                        </p:cTn>
                                        <p:tgtEl>
                                          <p:spTgt spid="1967"/>
                                        </p:tgtEl>
                                        <p:attrNameLst>
                                          <p:attrName>style.visibility</p:attrName>
                                        </p:attrNameLst>
                                      </p:cBhvr>
                                      <p:to>
                                        <p:strVal val="visible"/>
                                      </p:to>
                                    </p:set>
                                  </p:childTnLst>
                                </p:cTn>
                              </p:par>
                            </p:childTnLst>
                          </p:cTn>
                        </p:par>
                        <p:par>
                          <p:cTn id="325" fill="hold" nodeType="afterGroup">
                            <p:stCondLst>
                              <p:cond delay="2080"/>
                            </p:stCondLst>
                            <p:childTnLst>
                              <p:par>
                                <p:cTn id="326" presetID="1" presetClass="entr" presetSubtype="0" fill="hold" nodeType="afterEffect">
                                  <p:stCondLst>
                                    <p:cond delay="20"/>
                                  </p:stCondLst>
                                  <p:childTnLst>
                                    <p:set>
                                      <p:cBhvr>
                                        <p:cTn id="327" dur="1" fill="hold">
                                          <p:stCondLst>
                                            <p:cond delay="0"/>
                                          </p:stCondLst>
                                        </p:cTn>
                                        <p:tgtEl>
                                          <p:spTgt spid="1982"/>
                                        </p:tgtEl>
                                        <p:attrNameLst>
                                          <p:attrName>style.visibility</p:attrName>
                                        </p:attrNameLst>
                                      </p:cBhvr>
                                      <p:to>
                                        <p:strVal val="visible"/>
                                      </p:to>
                                    </p:set>
                                  </p:childTnLst>
                                </p:cTn>
                              </p:par>
                            </p:childTnLst>
                          </p:cTn>
                        </p:par>
                        <p:par>
                          <p:cTn id="328" fill="hold" nodeType="afterGroup">
                            <p:stCondLst>
                              <p:cond delay="2100"/>
                            </p:stCondLst>
                            <p:childTnLst>
                              <p:par>
                                <p:cTn id="329" presetID="1" presetClass="entr" presetSubtype="0" fill="hold" nodeType="afterEffect">
                                  <p:stCondLst>
                                    <p:cond delay="20"/>
                                  </p:stCondLst>
                                  <p:childTnLst>
                                    <p:set>
                                      <p:cBhvr>
                                        <p:cTn id="330" dur="1" fill="hold">
                                          <p:stCondLst>
                                            <p:cond delay="0"/>
                                          </p:stCondLst>
                                        </p:cTn>
                                        <p:tgtEl>
                                          <p:spTgt spid="1997"/>
                                        </p:tgtEl>
                                        <p:attrNameLst>
                                          <p:attrName>style.visibility</p:attrName>
                                        </p:attrNameLst>
                                      </p:cBhvr>
                                      <p:to>
                                        <p:strVal val="visible"/>
                                      </p:to>
                                    </p:set>
                                  </p:childTnLst>
                                </p:cTn>
                              </p:par>
                            </p:childTnLst>
                          </p:cTn>
                        </p:par>
                        <p:par>
                          <p:cTn id="331" fill="hold" nodeType="afterGroup">
                            <p:stCondLst>
                              <p:cond delay="2120"/>
                            </p:stCondLst>
                            <p:childTnLst>
                              <p:par>
                                <p:cTn id="332" presetID="1" presetClass="entr" presetSubtype="0" fill="hold" nodeType="afterEffect">
                                  <p:stCondLst>
                                    <p:cond delay="20"/>
                                  </p:stCondLst>
                                  <p:childTnLst>
                                    <p:set>
                                      <p:cBhvr>
                                        <p:cTn id="333" dur="1" fill="hold">
                                          <p:stCondLst>
                                            <p:cond delay="0"/>
                                          </p:stCondLst>
                                        </p:cTn>
                                        <p:tgtEl>
                                          <p:spTgt spid="2012"/>
                                        </p:tgtEl>
                                        <p:attrNameLst>
                                          <p:attrName>style.visibility</p:attrName>
                                        </p:attrNameLst>
                                      </p:cBhvr>
                                      <p:to>
                                        <p:strVal val="visible"/>
                                      </p:to>
                                    </p:set>
                                  </p:childTnLst>
                                </p:cTn>
                              </p:par>
                            </p:childTnLst>
                          </p:cTn>
                        </p:par>
                        <p:par>
                          <p:cTn id="334" fill="hold" nodeType="afterGroup">
                            <p:stCondLst>
                              <p:cond delay="2140"/>
                            </p:stCondLst>
                            <p:childTnLst>
                              <p:par>
                                <p:cTn id="335" presetID="1" presetClass="entr" presetSubtype="0" fill="hold" nodeType="afterEffect">
                                  <p:stCondLst>
                                    <p:cond delay="20"/>
                                  </p:stCondLst>
                                  <p:childTnLst>
                                    <p:set>
                                      <p:cBhvr>
                                        <p:cTn id="336" dur="1" fill="hold">
                                          <p:stCondLst>
                                            <p:cond delay="0"/>
                                          </p:stCondLst>
                                        </p:cTn>
                                        <p:tgtEl>
                                          <p:spTgt spid="2027"/>
                                        </p:tgtEl>
                                        <p:attrNameLst>
                                          <p:attrName>style.visibility</p:attrName>
                                        </p:attrNameLst>
                                      </p:cBhvr>
                                      <p:to>
                                        <p:strVal val="visible"/>
                                      </p:to>
                                    </p:set>
                                  </p:childTnLst>
                                </p:cTn>
                              </p:par>
                            </p:childTnLst>
                          </p:cTn>
                        </p:par>
                        <p:par>
                          <p:cTn id="337" fill="hold" nodeType="afterGroup">
                            <p:stCondLst>
                              <p:cond delay="2160"/>
                            </p:stCondLst>
                            <p:childTnLst>
                              <p:par>
                                <p:cTn id="338" presetID="1" presetClass="entr" presetSubtype="0" fill="hold" nodeType="afterEffect">
                                  <p:stCondLst>
                                    <p:cond delay="20"/>
                                  </p:stCondLst>
                                  <p:childTnLst>
                                    <p:set>
                                      <p:cBhvr>
                                        <p:cTn id="339" dur="1" fill="hold">
                                          <p:stCondLst>
                                            <p:cond delay="0"/>
                                          </p:stCondLst>
                                        </p:cTn>
                                        <p:tgtEl>
                                          <p:spTgt spid="2042"/>
                                        </p:tgtEl>
                                        <p:attrNameLst>
                                          <p:attrName>style.visibility</p:attrName>
                                        </p:attrNameLst>
                                      </p:cBhvr>
                                      <p:to>
                                        <p:strVal val="visible"/>
                                      </p:to>
                                    </p:set>
                                  </p:childTnLst>
                                </p:cTn>
                              </p:par>
                            </p:childTnLst>
                          </p:cTn>
                        </p:par>
                        <p:par>
                          <p:cTn id="340" fill="hold" nodeType="afterGroup">
                            <p:stCondLst>
                              <p:cond delay="2180"/>
                            </p:stCondLst>
                            <p:childTnLst>
                              <p:par>
                                <p:cTn id="341" presetID="1" presetClass="entr" presetSubtype="0" fill="hold" nodeType="afterEffect">
                                  <p:stCondLst>
                                    <p:cond delay="20"/>
                                  </p:stCondLst>
                                  <p:childTnLst>
                                    <p:set>
                                      <p:cBhvr>
                                        <p:cTn id="342" dur="1" fill="hold">
                                          <p:stCondLst>
                                            <p:cond delay="0"/>
                                          </p:stCondLst>
                                        </p:cTn>
                                        <p:tgtEl>
                                          <p:spTgt spid="2057"/>
                                        </p:tgtEl>
                                        <p:attrNameLst>
                                          <p:attrName>style.visibility</p:attrName>
                                        </p:attrNameLst>
                                      </p:cBhvr>
                                      <p:to>
                                        <p:strVal val="visible"/>
                                      </p:to>
                                    </p:set>
                                  </p:childTnLst>
                                </p:cTn>
                              </p:par>
                            </p:childTnLst>
                          </p:cTn>
                        </p:par>
                        <p:par>
                          <p:cTn id="343" fill="hold" nodeType="afterGroup">
                            <p:stCondLst>
                              <p:cond delay="2200"/>
                            </p:stCondLst>
                            <p:childTnLst>
                              <p:par>
                                <p:cTn id="344" presetID="1" presetClass="entr" presetSubtype="0" fill="hold" nodeType="afterEffect">
                                  <p:stCondLst>
                                    <p:cond delay="20"/>
                                  </p:stCondLst>
                                  <p:childTnLst>
                                    <p:set>
                                      <p:cBhvr>
                                        <p:cTn id="345" dur="1" fill="hold">
                                          <p:stCondLst>
                                            <p:cond delay="0"/>
                                          </p:stCondLst>
                                        </p:cTn>
                                        <p:tgtEl>
                                          <p:spTgt spid="2072"/>
                                        </p:tgtEl>
                                        <p:attrNameLst>
                                          <p:attrName>style.visibility</p:attrName>
                                        </p:attrNameLst>
                                      </p:cBhvr>
                                      <p:to>
                                        <p:strVal val="visible"/>
                                      </p:to>
                                    </p:set>
                                  </p:childTnLst>
                                </p:cTn>
                              </p:par>
                            </p:childTnLst>
                          </p:cTn>
                        </p:par>
                        <p:par>
                          <p:cTn id="346" fill="hold" nodeType="afterGroup">
                            <p:stCondLst>
                              <p:cond delay="2220"/>
                            </p:stCondLst>
                            <p:childTnLst>
                              <p:par>
                                <p:cTn id="347" presetID="1" presetClass="entr" presetSubtype="0" fill="hold" nodeType="afterEffect">
                                  <p:stCondLst>
                                    <p:cond delay="20"/>
                                  </p:stCondLst>
                                  <p:childTnLst>
                                    <p:set>
                                      <p:cBhvr>
                                        <p:cTn id="348" dur="1" fill="hold">
                                          <p:stCondLst>
                                            <p:cond delay="0"/>
                                          </p:stCondLst>
                                        </p:cTn>
                                        <p:tgtEl>
                                          <p:spTgt spid="2087"/>
                                        </p:tgtEl>
                                        <p:attrNameLst>
                                          <p:attrName>style.visibility</p:attrName>
                                        </p:attrNameLst>
                                      </p:cBhvr>
                                      <p:to>
                                        <p:strVal val="visible"/>
                                      </p:to>
                                    </p:set>
                                  </p:childTnLst>
                                </p:cTn>
                              </p:par>
                            </p:childTnLst>
                          </p:cTn>
                        </p:par>
                        <p:par>
                          <p:cTn id="349" fill="hold" nodeType="afterGroup">
                            <p:stCondLst>
                              <p:cond delay="2240"/>
                            </p:stCondLst>
                            <p:childTnLst>
                              <p:par>
                                <p:cTn id="350" presetID="1" presetClass="entr" presetSubtype="0" fill="hold" nodeType="afterEffect">
                                  <p:stCondLst>
                                    <p:cond delay="20"/>
                                  </p:stCondLst>
                                  <p:childTnLst>
                                    <p:set>
                                      <p:cBhvr>
                                        <p:cTn id="351" dur="1" fill="hold">
                                          <p:stCondLst>
                                            <p:cond delay="0"/>
                                          </p:stCondLst>
                                        </p:cTn>
                                        <p:tgtEl>
                                          <p:spTgt spid="2102"/>
                                        </p:tgtEl>
                                        <p:attrNameLst>
                                          <p:attrName>style.visibility</p:attrName>
                                        </p:attrNameLst>
                                      </p:cBhvr>
                                      <p:to>
                                        <p:strVal val="visible"/>
                                      </p:to>
                                    </p:set>
                                  </p:childTnLst>
                                </p:cTn>
                              </p:par>
                            </p:childTnLst>
                          </p:cTn>
                        </p:par>
                        <p:par>
                          <p:cTn id="352" fill="hold" nodeType="afterGroup">
                            <p:stCondLst>
                              <p:cond delay="2260"/>
                            </p:stCondLst>
                            <p:childTnLst>
                              <p:par>
                                <p:cTn id="353" presetID="1" presetClass="entr" presetSubtype="0" fill="hold" nodeType="afterEffect">
                                  <p:stCondLst>
                                    <p:cond delay="20"/>
                                  </p:stCondLst>
                                  <p:childTnLst>
                                    <p:set>
                                      <p:cBhvr>
                                        <p:cTn id="354" dur="1" fill="hold">
                                          <p:stCondLst>
                                            <p:cond delay="0"/>
                                          </p:stCondLst>
                                        </p:cTn>
                                        <p:tgtEl>
                                          <p:spTgt spid="2117"/>
                                        </p:tgtEl>
                                        <p:attrNameLst>
                                          <p:attrName>style.visibility</p:attrName>
                                        </p:attrNameLst>
                                      </p:cBhvr>
                                      <p:to>
                                        <p:strVal val="visible"/>
                                      </p:to>
                                    </p:set>
                                  </p:childTnLst>
                                </p:cTn>
                              </p:par>
                            </p:childTnLst>
                          </p:cTn>
                        </p:par>
                        <p:par>
                          <p:cTn id="355" fill="hold" nodeType="afterGroup">
                            <p:stCondLst>
                              <p:cond delay="2280"/>
                            </p:stCondLst>
                            <p:childTnLst>
                              <p:par>
                                <p:cTn id="356" presetID="1" presetClass="entr" presetSubtype="0" fill="hold" nodeType="afterEffect">
                                  <p:stCondLst>
                                    <p:cond delay="20"/>
                                  </p:stCondLst>
                                  <p:childTnLst>
                                    <p:set>
                                      <p:cBhvr>
                                        <p:cTn id="357" dur="1" fill="hold">
                                          <p:stCondLst>
                                            <p:cond delay="0"/>
                                          </p:stCondLst>
                                        </p:cTn>
                                        <p:tgtEl>
                                          <p:spTgt spid="2132"/>
                                        </p:tgtEl>
                                        <p:attrNameLst>
                                          <p:attrName>style.visibility</p:attrName>
                                        </p:attrNameLst>
                                      </p:cBhvr>
                                      <p:to>
                                        <p:strVal val="visible"/>
                                      </p:to>
                                    </p:set>
                                  </p:childTnLst>
                                </p:cTn>
                              </p:par>
                            </p:childTnLst>
                          </p:cTn>
                        </p:par>
                        <p:par>
                          <p:cTn id="358" fill="hold" nodeType="afterGroup">
                            <p:stCondLst>
                              <p:cond delay="2300"/>
                            </p:stCondLst>
                            <p:childTnLst>
                              <p:par>
                                <p:cTn id="359" presetID="1" presetClass="entr" presetSubtype="0" fill="hold" nodeType="afterEffect">
                                  <p:stCondLst>
                                    <p:cond delay="20"/>
                                  </p:stCondLst>
                                  <p:childTnLst>
                                    <p:set>
                                      <p:cBhvr>
                                        <p:cTn id="360" dur="1" fill="hold">
                                          <p:stCondLst>
                                            <p:cond delay="0"/>
                                          </p:stCondLst>
                                        </p:cTn>
                                        <p:tgtEl>
                                          <p:spTgt spid="2147"/>
                                        </p:tgtEl>
                                        <p:attrNameLst>
                                          <p:attrName>style.visibility</p:attrName>
                                        </p:attrNameLst>
                                      </p:cBhvr>
                                      <p:to>
                                        <p:strVal val="visible"/>
                                      </p:to>
                                    </p:set>
                                  </p:childTnLst>
                                </p:cTn>
                              </p:par>
                            </p:childTnLst>
                          </p:cTn>
                        </p:par>
                        <p:par>
                          <p:cTn id="361" fill="hold" nodeType="afterGroup">
                            <p:stCondLst>
                              <p:cond delay="2320"/>
                            </p:stCondLst>
                            <p:childTnLst>
                              <p:par>
                                <p:cTn id="362" presetID="1" presetClass="entr" presetSubtype="0" fill="hold" nodeType="afterEffect">
                                  <p:stCondLst>
                                    <p:cond delay="20"/>
                                  </p:stCondLst>
                                  <p:childTnLst>
                                    <p:set>
                                      <p:cBhvr>
                                        <p:cTn id="363" dur="1" fill="hold">
                                          <p:stCondLst>
                                            <p:cond delay="0"/>
                                          </p:stCondLst>
                                        </p:cTn>
                                        <p:tgtEl>
                                          <p:spTgt spid="2162"/>
                                        </p:tgtEl>
                                        <p:attrNameLst>
                                          <p:attrName>style.visibility</p:attrName>
                                        </p:attrNameLst>
                                      </p:cBhvr>
                                      <p:to>
                                        <p:strVal val="visible"/>
                                      </p:to>
                                    </p:set>
                                  </p:childTnLst>
                                </p:cTn>
                              </p:par>
                            </p:childTnLst>
                          </p:cTn>
                        </p:par>
                        <p:par>
                          <p:cTn id="364" fill="hold" nodeType="afterGroup">
                            <p:stCondLst>
                              <p:cond delay="2340"/>
                            </p:stCondLst>
                            <p:childTnLst>
                              <p:par>
                                <p:cTn id="365" presetID="1" presetClass="entr" presetSubtype="0" fill="hold" nodeType="afterEffect">
                                  <p:stCondLst>
                                    <p:cond delay="20"/>
                                  </p:stCondLst>
                                  <p:childTnLst>
                                    <p:set>
                                      <p:cBhvr>
                                        <p:cTn id="366" dur="1" fill="hold">
                                          <p:stCondLst>
                                            <p:cond delay="0"/>
                                          </p:stCondLst>
                                        </p:cTn>
                                        <p:tgtEl>
                                          <p:spTgt spid="2177"/>
                                        </p:tgtEl>
                                        <p:attrNameLst>
                                          <p:attrName>style.visibility</p:attrName>
                                        </p:attrNameLst>
                                      </p:cBhvr>
                                      <p:to>
                                        <p:strVal val="visible"/>
                                      </p:to>
                                    </p:set>
                                  </p:childTnLst>
                                </p:cTn>
                              </p:par>
                            </p:childTnLst>
                          </p:cTn>
                        </p:par>
                        <p:par>
                          <p:cTn id="367" fill="hold" nodeType="afterGroup">
                            <p:stCondLst>
                              <p:cond delay="2360"/>
                            </p:stCondLst>
                            <p:childTnLst>
                              <p:par>
                                <p:cTn id="368" presetID="1" presetClass="entr" presetSubtype="0" fill="hold" nodeType="afterEffect">
                                  <p:stCondLst>
                                    <p:cond delay="20"/>
                                  </p:stCondLst>
                                  <p:childTnLst>
                                    <p:set>
                                      <p:cBhvr>
                                        <p:cTn id="369" dur="1" fill="hold">
                                          <p:stCondLst>
                                            <p:cond delay="0"/>
                                          </p:stCondLst>
                                        </p:cTn>
                                        <p:tgtEl>
                                          <p:spTgt spid="2192"/>
                                        </p:tgtEl>
                                        <p:attrNameLst>
                                          <p:attrName>style.visibility</p:attrName>
                                        </p:attrNameLst>
                                      </p:cBhvr>
                                      <p:to>
                                        <p:strVal val="visible"/>
                                      </p:to>
                                    </p:set>
                                  </p:childTnLst>
                                </p:cTn>
                              </p:par>
                            </p:childTnLst>
                          </p:cTn>
                        </p:par>
                        <p:par>
                          <p:cTn id="370" fill="hold" nodeType="afterGroup">
                            <p:stCondLst>
                              <p:cond delay="2380"/>
                            </p:stCondLst>
                            <p:childTnLst>
                              <p:par>
                                <p:cTn id="371" presetID="1" presetClass="entr" presetSubtype="0" fill="hold" nodeType="afterEffect">
                                  <p:stCondLst>
                                    <p:cond delay="20"/>
                                  </p:stCondLst>
                                  <p:childTnLst>
                                    <p:set>
                                      <p:cBhvr>
                                        <p:cTn id="372" dur="1" fill="hold">
                                          <p:stCondLst>
                                            <p:cond delay="0"/>
                                          </p:stCondLst>
                                        </p:cTn>
                                        <p:tgtEl>
                                          <p:spTgt spid="2282"/>
                                        </p:tgtEl>
                                        <p:attrNameLst>
                                          <p:attrName>style.visibility</p:attrName>
                                        </p:attrNameLst>
                                      </p:cBhvr>
                                      <p:to>
                                        <p:strVal val="visible"/>
                                      </p:to>
                                    </p:set>
                                  </p:childTnLst>
                                </p:cTn>
                              </p:par>
                            </p:childTnLst>
                          </p:cTn>
                        </p:par>
                        <p:par>
                          <p:cTn id="373" fill="hold" nodeType="afterGroup">
                            <p:stCondLst>
                              <p:cond delay="2400"/>
                            </p:stCondLst>
                            <p:childTnLst>
                              <p:par>
                                <p:cTn id="374" presetID="1" presetClass="entr" presetSubtype="0" fill="hold" nodeType="afterEffect">
                                  <p:stCondLst>
                                    <p:cond delay="20"/>
                                  </p:stCondLst>
                                  <p:childTnLst>
                                    <p:set>
                                      <p:cBhvr>
                                        <p:cTn id="375" dur="1" fill="hold">
                                          <p:stCondLst>
                                            <p:cond delay="0"/>
                                          </p:stCondLst>
                                        </p:cTn>
                                        <p:tgtEl>
                                          <p:spTgt spid="2297"/>
                                        </p:tgtEl>
                                        <p:attrNameLst>
                                          <p:attrName>style.visibility</p:attrName>
                                        </p:attrNameLst>
                                      </p:cBhvr>
                                      <p:to>
                                        <p:strVal val="visible"/>
                                      </p:to>
                                    </p:set>
                                  </p:childTnLst>
                                </p:cTn>
                              </p:par>
                            </p:childTnLst>
                          </p:cTn>
                        </p:par>
                        <p:par>
                          <p:cTn id="376" fill="hold" nodeType="afterGroup">
                            <p:stCondLst>
                              <p:cond delay="2420"/>
                            </p:stCondLst>
                            <p:childTnLst>
                              <p:par>
                                <p:cTn id="377" presetID="1" presetClass="entr" presetSubtype="0" fill="hold" nodeType="afterEffect">
                                  <p:stCondLst>
                                    <p:cond delay="20"/>
                                  </p:stCondLst>
                                  <p:childTnLst>
                                    <p:set>
                                      <p:cBhvr>
                                        <p:cTn id="378" dur="1" fill="hold">
                                          <p:stCondLst>
                                            <p:cond delay="0"/>
                                          </p:stCondLst>
                                        </p:cTn>
                                        <p:tgtEl>
                                          <p:spTgt spid="2312"/>
                                        </p:tgtEl>
                                        <p:attrNameLst>
                                          <p:attrName>style.visibility</p:attrName>
                                        </p:attrNameLst>
                                      </p:cBhvr>
                                      <p:to>
                                        <p:strVal val="visible"/>
                                      </p:to>
                                    </p:set>
                                  </p:childTnLst>
                                </p:cTn>
                              </p:par>
                            </p:childTnLst>
                          </p:cTn>
                        </p:par>
                        <p:par>
                          <p:cTn id="379" fill="hold" nodeType="afterGroup">
                            <p:stCondLst>
                              <p:cond delay="2440"/>
                            </p:stCondLst>
                            <p:childTnLst>
                              <p:par>
                                <p:cTn id="380" presetID="1" presetClass="entr" presetSubtype="0" fill="hold" nodeType="afterEffect">
                                  <p:stCondLst>
                                    <p:cond delay="20"/>
                                  </p:stCondLst>
                                  <p:childTnLst>
                                    <p:set>
                                      <p:cBhvr>
                                        <p:cTn id="381" dur="1" fill="hold">
                                          <p:stCondLst>
                                            <p:cond delay="0"/>
                                          </p:stCondLst>
                                        </p:cTn>
                                        <p:tgtEl>
                                          <p:spTgt spid="2327"/>
                                        </p:tgtEl>
                                        <p:attrNameLst>
                                          <p:attrName>style.visibility</p:attrName>
                                        </p:attrNameLst>
                                      </p:cBhvr>
                                      <p:to>
                                        <p:strVal val="visible"/>
                                      </p:to>
                                    </p:set>
                                  </p:childTnLst>
                                </p:cTn>
                              </p:par>
                            </p:childTnLst>
                          </p:cTn>
                        </p:par>
                        <p:par>
                          <p:cTn id="382" fill="hold" nodeType="afterGroup">
                            <p:stCondLst>
                              <p:cond delay="2460"/>
                            </p:stCondLst>
                            <p:childTnLst>
                              <p:par>
                                <p:cTn id="383" presetID="1" presetClass="entr" presetSubtype="0" fill="hold" nodeType="afterEffect">
                                  <p:stCondLst>
                                    <p:cond delay="20"/>
                                  </p:stCondLst>
                                  <p:childTnLst>
                                    <p:set>
                                      <p:cBhvr>
                                        <p:cTn id="384" dur="1" fill="hold">
                                          <p:stCondLst>
                                            <p:cond delay="0"/>
                                          </p:stCondLst>
                                        </p:cTn>
                                        <p:tgtEl>
                                          <p:spTgt spid="2342"/>
                                        </p:tgtEl>
                                        <p:attrNameLst>
                                          <p:attrName>style.visibility</p:attrName>
                                        </p:attrNameLst>
                                      </p:cBhvr>
                                      <p:to>
                                        <p:strVal val="visible"/>
                                      </p:to>
                                    </p:set>
                                  </p:childTnLst>
                                </p:cTn>
                              </p:par>
                            </p:childTnLst>
                          </p:cTn>
                        </p:par>
                        <p:par>
                          <p:cTn id="385" fill="hold" nodeType="afterGroup">
                            <p:stCondLst>
                              <p:cond delay="2480"/>
                            </p:stCondLst>
                            <p:childTnLst>
                              <p:par>
                                <p:cTn id="386" presetID="1" presetClass="entr" presetSubtype="0" fill="hold" nodeType="afterEffect">
                                  <p:stCondLst>
                                    <p:cond delay="20"/>
                                  </p:stCondLst>
                                  <p:childTnLst>
                                    <p:set>
                                      <p:cBhvr>
                                        <p:cTn id="387" dur="1" fill="hold">
                                          <p:stCondLst>
                                            <p:cond delay="0"/>
                                          </p:stCondLst>
                                        </p:cTn>
                                        <p:tgtEl>
                                          <p:spTgt spid="2357"/>
                                        </p:tgtEl>
                                        <p:attrNameLst>
                                          <p:attrName>style.visibility</p:attrName>
                                        </p:attrNameLst>
                                      </p:cBhvr>
                                      <p:to>
                                        <p:strVal val="visible"/>
                                      </p:to>
                                    </p:set>
                                  </p:childTnLst>
                                </p:cTn>
                              </p:par>
                            </p:childTnLst>
                          </p:cTn>
                        </p:par>
                        <p:par>
                          <p:cTn id="388" fill="hold" nodeType="afterGroup">
                            <p:stCondLst>
                              <p:cond delay="2500"/>
                            </p:stCondLst>
                            <p:childTnLst>
                              <p:par>
                                <p:cTn id="389" presetID="1" presetClass="entr" presetSubtype="0" fill="hold" nodeType="afterEffect">
                                  <p:stCondLst>
                                    <p:cond delay="20"/>
                                  </p:stCondLst>
                                  <p:childTnLst>
                                    <p:set>
                                      <p:cBhvr>
                                        <p:cTn id="390" dur="1" fill="hold">
                                          <p:stCondLst>
                                            <p:cond delay="0"/>
                                          </p:stCondLst>
                                        </p:cTn>
                                        <p:tgtEl>
                                          <p:spTgt spid="2372"/>
                                        </p:tgtEl>
                                        <p:attrNameLst>
                                          <p:attrName>style.visibility</p:attrName>
                                        </p:attrNameLst>
                                      </p:cBhvr>
                                      <p:to>
                                        <p:strVal val="visible"/>
                                      </p:to>
                                    </p:set>
                                  </p:childTnLst>
                                </p:cTn>
                              </p:par>
                            </p:childTnLst>
                          </p:cTn>
                        </p:par>
                        <p:par>
                          <p:cTn id="391" fill="hold" nodeType="afterGroup">
                            <p:stCondLst>
                              <p:cond delay="2520"/>
                            </p:stCondLst>
                            <p:childTnLst>
                              <p:par>
                                <p:cTn id="392" presetID="1" presetClass="entr" presetSubtype="0" fill="hold" nodeType="afterEffect">
                                  <p:stCondLst>
                                    <p:cond delay="20"/>
                                  </p:stCondLst>
                                  <p:childTnLst>
                                    <p:set>
                                      <p:cBhvr>
                                        <p:cTn id="393" dur="1" fill="hold">
                                          <p:stCondLst>
                                            <p:cond delay="0"/>
                                          </p:stCondLst>
                                        </p:cTn>
                                        <p:tgtEl>
                                          <p:spTgt spid="2387"/>
                                        </p:tgtEl>
                                        <p:attrNameLst>
                                          <p:attrName>style.visibility</p:attrName>
                                        </p:attrNameLst>
                                      </p:cBhvr>
                                      <p:to>
                                        <p:strVal val="visible"/>
                                      </p:to>
                                    </p:set>
                                  </p:childTnLst>
                                </p:cTn>
                              </p:par>
                            </p:childTnLst>
                          </p:cTn>
                        </p:par>
                        <p:par>
                          <p:cTn id="394" fill="hold" nodeType="afterGroup">
                            <p:stCondLst>
                              <p:cond delay="2540"/>
                            </p:stCondLst>
                            <p:childTnLst>
                              <p:par>
                                <p:cTn id="395" presetID="1" presetClass="entr" presetSubtype="0" fill="hold" nodeType="afterEffect">
                                  <p:stCondLst>
                                    <p:cond delay="20"/>
                                  </p:stCondLst>
                                  <p:childTnLst>
                                    <p:set>
                                      <p:cBhvr>
                                        <p:cTn id="396" dur="1" fill="hold">
                                          <p:stCondLst>
                                            <p:cond delay="0"/>
                                          </p:stCondLst>
                                        </p:cTn>
                                        <p:tgtEl>
                                          <p:spTgt spid="2402"/>
                                        </p:tgtEl>
                                        <p:attrNameLst>
                                          <p:attrName>style.visibility</p:attrName>
                                        </p:attrNameLst>
                                      </p:cBhvr>
                                      <p:to>
                                        <p:strVal val="visible"/>
                                      </p:to>
                                    </p:set>
                                  </p:childTnLst>
                                </p:cTn>
                              </p:par>
                            </p:childTnLst>
                          </p:cTn>
                        </p:par>
                        <p:par>
                          <p:cTn id="397" fill="hold" nodeType="afterGroup">
                            <p:stCondLst>
                              <p:cond delay="2560"/>
                            </p:stCondLst>
                            <p:childTnLst>
                              <p:par>
                                <p:cTn id="398" presetID="1" presetClass="entr" presetSubtype="0" fill="hold" nodeType="afterEffect">
                                  <p:stCondLst>
                                    <p:cond delay="20"/>
                                  </p:stCondLst>
                                  <p:childTnLst>
                                    <p:set>
                                      <p:cBhvr>
                                        <p:cTn id="399" dur="1" fill="hold">
                                          <p:stCondLst>
                                            <p:cond delay="0"/>
                                          </p:stCondLst>
                                        </p:cTn>
                                        <p:tgtEl>
                                          <p:spTgt spid="2417"/>
                                        </p:tgtEl>
                                        <p:attrNameLst>
                                          <p:attrName>style.visibility</p:attrName>
                                        </p:attrNameLst>
                                      </p:cBhvr>
                                      <p:to>
                                        <p:strVal val="visible"/>
                                      </p:to>
                                    </p:set>
                                  </p:childTnLst>
                                </p:cTn>
                              </p:par>
                            </p:childTnLst>
                          </p:cTn>
                        </p:par>
                        <p:par>
                          <p:cTn id="400" fill="hold" nodeType="afterGroup">
                            <p:stCondLst>
                              <p:cond delay="2580"/>
                            </p:stCondLst>
                            <p:childTnLst>
                              <p:par>
                                <p:cTn id="401" presetID="1" presetClass="entr" presetSubtype="0" fill="hold" nodeType="afterEffect">
                                  <p:stCondLst>
                                    <p:cond delay="20"/>
                                  </p:stCondLst>
                                  <p:childTnLst>
                                    <p:set>
                                      <p:cBhvr>
                                        <p:cTn id="402" dur="1" fill="hold">
                                          <p:stCondLst>
                                            <p:cond delay="0"/>
                                          </p:stCondLst>
                                        </p:cTn>
                                        <p:tgtEl>
                                          <p:spTgt spid="2432"/>
                                        </p:tgtEl>
                                        <p:attrNameLst>
                                          <p:attrName>style.visibility</p:attrName>
                                        </p:attrNameLst>
                                      </p:cBhvr>
                                      <p:to>
                                        <p:strVal val="visible"/>
                                      </p:to>
                                    </p:set>
                                  </p:childTnLst>
                                </p:cTn>
                              </p:par>
                            </p:childTnLst>
                          </p:cTn>
                        </p:par>
                        <p:par>
                          <p:cTn id="403" fill="hold" nodeType="afterGroup">
                            <p:stCondLst>
                              <p:cond delay="2600"/>
                            </p:stCondLst>
                            <p:childTnLst>
                              <p:par>
                                <p:cTn id="404" presetID="1" presetClass="entr" presetSubtype="0" fill="hold" nodeType="afterEffect">
                                  <p:stCondLst>
                                    <p:cond delay="20"/>
                                  </p:stCondLst>
                                  <p:childTnLst>
                                    <p:set>
                                      <p:cBhvr>
                                        <p:cTn id="405" dur="1" fill="hold">
                                          <p:stCondLst>
                                            <p:cond delay="0"/>
                                          </p:stCondLst>
                                        </p:cTn>
                                        <p:tgtEl>
                                          <p:spTgt spid="2447"/>
                                        </p:tgtEl>
                                        <p:attrNameLst>
                                          <p:attrName>style.visibility</p:attrName>
                                        </p:attrNameLst>
                                      </p:cBhvr>
                                      <p:to>
                                        <p:strVal val="visible"/>
                                      </p:to>
                                    </p:set>
                                  </p:childTnLst>
                                </p:cTn>
                              </p:par>
                            </p:childTnLst>
                          </p:cTn>
                        </p:par>
                        <p:par>
                          <p:cTn id="406" fill="hold" nodeType="afterGroup">
                            <p:stCondLst>
                              <p:cond delay="2620"/>
                            </p:stCondLst>
                            <p:childTnLst>
                              <p:par>
                                <p:cTn id="407" presetID="1" presetClass="entr" presetSubtype="0" fill="hold" nodeType="afterEffect">
                                  <p:stCondLst>
                                    <p:cond delay="20"/>
                                  </p:stCondLst>
                                  <p:childTnLst>
                                    <p:set>
                                      <p:cBhvr>
                                        <p:cTn id="408" dur="1" fill="hold">
                                          <p:stCondLst>
                                            <p:cond delay="0"/>
                                          </p:stCondLst>
                                        </p:cTn>
                                        <p:tgtEl>
                                          <p:spTgt spid="2462"/>
                                        </p:tgtEl>
                                        <p:attrNameLst>
                                          <p:attrName>style.visibility</p:attrName>
                                        </p:attrNameLst>
                                      </p:cBhvr>
                                      <p:to>
                                        <p:strVal val="visible"/>
                                      </p:to>
                                    </p:set>
                                  </p:childTnLst>
                                </p:cTn>
                              </p:par>
                            </p:childTnLst>
                          </p:cTn>
                        </p:par>
                        <p:par>
                          <p:cTn id="409" fill="hold" nodeType="afterGroup">
                            <p:stCondLst>
                              <p:cond delay="2640"/>
                            </p:stCondLst>
                            <p:childTnLst>
                              <p:par>
                                <p:cTn id="410" presetID="1" presetClass="entr" presetSubtype="0" fill="hold" nodeType="afterEffect">
                                  <p:stCondLst>
                                    <p:cond delay="20"/>
                                  </p:stCondLst>
                                  <p:childTnLst>
                                    <p:set>
                                      <p:cBhvr>
                                        <p:cTn id="411" dur="1" fill="hold">
                                          <p:stCondLst>
                                            <p:cond delay="0"/>
                                          </p:stCondLst>
                                        </p:cTn>
                                        <p:tgtEl>
                                          <p:spTgt spid="2477"/>
                                        </p:tgtEl>
                                        <p:attrNameLst>
                                          <p:attrName>style.visibility</p:attrName>
                                        </p:attrNameLst>
                                      </p:cBhvr>
                                      <p:to>
                                        <p:strVal val="visible"/>
                                      </p:to>
                                    </p:set>
                                  </p:childTnLst>
                                </p:cTn>
                              </p:par>
                            </p:childTnLst>
                          </p:cTn>
                        </p:par>
                        <p:par>
                          <p:cTn id="412" fill="hold" nodeType="afterGroup">
                            <p:stCondLst>
                              <p:cond delay="2660"/>
                            </p:stCondLst>
                            <p:childTnLst>
                              <p:par>
                                <p:cTn id="413" presetID="1" presetClass="entr" presetSubtype="0" fill="hold" nodeType="afterEffect">
                                  <p:stCondLst>
                                    <p:cond delay="20"/>
                                  </p:stCondLst>
                                  <p:childTnLst>
                                    <p:set>
                                      <p:cBhvr>
                                        <p:cTn id="414" dur="1" fill="hold">
                                          <p:stCondLst>
                                            <p:cond delay="0"/>
                                          </p:stCondLst>
                                        </p:cTn>
                                        <p:tgtEl>
                                          <p:spTgt spid="2492"/>
                                        </p:tgtEl>
                                        <p:attrNameLst>
                                          <p:attrName>style.visibility</p:attrName>
                                        </p:attrNameLst>
                                      </p:cBhvr>
                                      <p:to>
                                        <p:strVal val="visible"/>
                                      </p:to>
                                    </p:set>
                                  </p:childTnLst>
                                </p:cTn>
                              </p:par>
                            </p:childTnLst>
                          </p:cTn>
                        </p:par>
                        <p:par>
                          <p:cTn id="415" fill="hold" nodeType="afterGroup">
                            <p:stCondLst>
                              <p:cond delay="2680"/>
                            </p:stCondLst>
                            <p:childTnLst>
                              <p:par>
                                <p:cTn id="416" presetID="1" presetClass="entr" presetSubtype="0" fill="hold" nodeType="afterEffect">
                                  <p:stCondLst>
                                    <p:cond delay="20"/>
                                  </p:stCondLst>
                                  <p:childTnLst>
                                    <p:set>
                                      <p:cBhvr>
                                        <p:cTn id="417" dur="1" fill="hold">
                                          <p:stCondLst>
                                            <p:cond delay="0"/>
                                          </p:stCondLst>
                                        </p:cTn>
                                        <p:tgtEl>
                                          <p:spTgt spid="2507"/>
                                        </p:tgtEl>
                                        <p:attrNameLst>
                                          <p:attrName>style.visibility</p:attrName>
                                        </p:attrNameLst>
                                      </p:cBhvr>
                                      <p:to>
                                        <p:strVal val="visible"/>
                                      </p:to>
                                    </p:set>
                                  </p:childTnLst>
                                </p:cTn>
                              </p:par>
                            </p:childTnLst>
                          </p:cTn>
                        </p:par>
                        <p:par>
                          <p:cTn id="418" fill="hold" nodeType="afterGroup">
                            <p:stCondLst>
                              <p:cond delay="2700"/>
                            </p:stCondLst>
                            <p:childTnLst>
                              <p:par>
                                <p:cTn id="419" presetID="1" presetClass="entr" presetSubtype="0" fill="hold" nodeType="afterEffect">
                                  <p:stCondLst>
                                    <p:cond delay="20"/>
                                  </p:stCondLst>
                                  <p:childTnLst>
                                    <p:set>
                                      <p:cBhvr>
                                        <p:cTn id="420" dur="1" fill="hold">
                                          <p:stCondLst>
                                            <p:cond delay="0"/>
                                          </p:stCondLst>
                                        </p:cTn>
                                        <p:tgtEl>
                                          <p:spTgt spid="2522"/>
                                        </p:tgtEl>
                                        <p:attrNameLst>
                                          <p:attrName>style.visibility</p:attrName>
                                        </p:attrNameLst>
                                      </p:cBhvr>
                                      <p:to>
                                        <p:strVal val="visible"/>
                                      </p:to>
                                    </p:set>
                                  </p:childTnLst>
                                </p:cTn>
                              </p:par>
                            </p:childTnLst>
                          </p:cTn>
                        </p:par>
                        <p:par>
                          <p:cTn id="421" fill="hold" nodeType="afterGroup">
                            <p:stCondLst>
                              <p:cond delay="2720"/>
                            </p:stCondLst>
                            <p:childTnLst>
                              <p:par>
                                <p:cTn id="422" presetID="1" presetClass="entr" presetSubtype="0" fill="hold" nodeType="afterEffect">
                                  <p:stCondLst>
                                    <p:cond delay="20"/>
                                  </p:stCondLst>
                                  <p:childTnLst>
                                    <p:set>
                                      <p:cBhvr>
                                        <p:cTn id="423" dur="1" fill="hold">
                                          <p:stCondLst>
                                            <p:cond delay="0"/>
                                          </p:stCondLst>
                                        </p:cTn>
                                        <p:tgtEl>
                                          <p:spTgt spid="2537"/>
                                        </p:tgtEl>
                                        <p:attrNameLst>
                                          <p:attrName>style.visibility</p:attrName>
                                        </p:attrNameLst>
                                      </p:cBhvr>
                                      <p:to>
                                        <p:strVal val="visible"/>
                                      </p:to>
                                    </p:set>
                                  </p:childTnLst>
                                </p:cTn>
                              </p:par>
                            </p:childTnLst>
                          </p:cTn>
                        </p:par>
                        <p:par>
                          <p:cTn id="424" fill="hold" nodeType="afterGroup">
                            <p:stCondLst>
                              <p:cond delay="2740"/>
                            </p:stCondLst>
                            <p:childTnLst>
                              <p:par>
                                <p:cTn id="425" presetID="1" presetClass="entr" presetSubtype="0" fill="hold" nodeType="afterEffect">
                                  <p:stCondLst>
                                    <p:cond delay="20"/>
                                  </p:stCondLst>
                                  <p:childTnLst>
                                    <p:set>
                                      <p:cBhvr>
                                        <p:cTn id="426" dur="1" fill="hold">
                                          <p:stCondLst>
                                            <p:cond delay="0"/>
                                          </p:stCondLst>
                                        </p:cTn>
                                        <p:tgtEl>
                                          <p:spTgt spid="2552"/>
                                        </p:tgtEl>
                                        <p:attrNameLst>
                                          <p:attrName>style.visibility</p:attrName>
                                        </p:attrNameLst>
                                      </p:cBhvr>
                                      <p:to>
                                        <p:strVal val="visible"/>
                                      </p:to>
                                    </p:set>
                                  </p:childTnLst>
                                </p:cTn>
                              </p:par>
                            </p:childTnLst>
                          </p:cTn>
                        </p:par>
                        <p:par>
                          <p:cTn id="427" fill="hold" nodeType="afterGroup">
                            <p:stCondLst>
                              <p:cond delay="2760"/>
                            </p:stCondLst>
                            <p:childTnLst>
                              <p:par>
                                <p:cTn id="428" presetID="1" presetClass="entr" presetSubtype="0" fill="hold" nodeType="afterEffect">
                                  <p:stCondLst>
                                    <p:cond delay="20"/>
                                  </p:stCondLst>
                                  <p:childTnLst>
                                    <p:set>
                                      <p:cBhvr>
                                        <p:cTn id="429" dur="1" fill="hold">
                                          <p:stCondLst>
                                            <p:cond delay="0"/>
                                          </p:stCondLst>
                                        </p:cTn>
                                        <p:tgtEl>
                                          <p:spTgt spid="2567"/>
                                        </p:tgtEl>
                                        <p:attrNameLst>
                                          <p:attrName>style.visibility</p:attrName>
                                        </p:attrNameLst>
                                      </p:cBhvr>
                                      <p:to>
                                        <p:strVal val="visible"/>
                                      </p:to>
                                    </p:set>
                                  </p:childTnLst>
                                </p:cTn>
                              </p:par>
                              <p:par>
                                <p:cTn id="430" presetID="1" presetClass="entr" presetSubtype="0" fill="hold" grpId="0" nodeType="withEffect">
                                  <p:stCondLst>
                                    <p:cond delay="20"/>
                                  </p:stCondLst>
                                  <p:childTnLst>
                                    <p:set>
                                      <p:cBhvr>
                                        <p:cTn id="431" dur="1" fill="hold">
                                          <p:stCondLst>
                                            <p:cond delay="0"/>
                                          </p:stCondLst>
                                        </p:cTn>
                                        <p:tgtEl>
                                          <p:spTgt spid="2207"/>
                                        </p:tgtEl>
                                        <p:attrNameLst>
                                          <p:attrName>style.visibility</p:attrName>
                                        </p:attrNameLst>
                                      </p:cBhvr>
                                      <p:to>
                                        <p:strVal val="visible"/>
                                      </p:to>
                                    </p:set>
                                  </p:childTnLst>
                                </p:cTn>
                              </p:par>
                              <p:par>
                                <p:cTn id="432" presetID="1" presetClass="entr" presetSubtype="0" fill="hold" nodeType="withEffect">
                                  <p:stCondLst>
                                    <p:cond delay="20"/>
                                  </p:stCondLst>
                                  <p:childTnLst>
                                    <p:set>
                                      <p:cBhvr>
                                        <p:cTn id="433" dur="1" fill="hold">
                                          <p:stCondLst>
                                            <p:cond delay="0"/>
                                          </p:stCondLst>
                                        </p:cTn>
                                        <p:tgtEl>
                                          <p:spTgt spid="2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2">
            <a:extLst>
              <a:ext uri="{FF2B5EF4-FFF2-40B4-BE49-F238E27FC236}">
                <a16:creationId xmlns:a16="http://schemas.microsoft.com/office/drawing/2014/main" id="{7C6ED858-1C67-FD4A-A0E7-B3939442A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4084" name="TextBox 7">
            <a:extLst>
              <a:ext uri="{FF2B5EF4-FFF2-40B4-BE49-F238E27FC236}">
                <a16:creationId xmlns:a16="http://schemas.microsoft.com/office/drawing/2014/main" id="{34D3C3A5-FB90-DE47-857D-B466D457DA7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4085" name="TextBox 8">
            <a:extLst>
              <a:ext uri="{FF2B5EF4-FFF2-40B4-BE49-F238E27FC236}">
                <a16:creationId xmlns:a16="http://schemas.microsoft.com/office/drawing/2014/main" id="{D5A030D4-592A-C54C-9AF2-AA6072A3891F}"/>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74086" name="Group 10">
            <a:extLst>
              <a:ext uri="{FF2B5EF4-FFF2-40B4-BE49-F238E27FC236}">
                <a16:creationId xmlns:a16="http://schemas.microsoft.com/office/drawing/2014/main" id="{DC76C27F-5724-0044-8C7D-F48C15391288}"/>
              </a:ext>
            </a:extLst>
          </p:cNvPr>
          <p:cNvGrpSpPr>
            <a:grpSpLocks/>
          </p:cNvGrpSpPr>
          <p:nvPr/>
        </p:nvGrpSpPr>
        <p:grpSpPr bwMode="auto">
          <a:xfrm>
            <a:off x="11261725" y="1150938"/>
            <a:ext cx="504825" cy="1309687"/>
            <a:chOff x="6695345" y="1619954"/>
            <a:chExt cx="379250" cy="982134"/>
          </a:xfrm>
        </p:grpSpPr>
        <p:grpSp>
          <p:nvGrpSpPr>
            <p:cNvPr id="174405" name="Group 11">
              <a:extLst>
                <a:ext uri="{FF2B5EF4-FFF2-40B4-BE49-F238E27FC236}">
                  <a16:creationId xmlns:a16="http://schemas.microsoft.com/office/drawing/2014/main" id="{DF3FE04D-4255-9F4A-8CB8-7809343A642A}"/>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406" name="Group 12">
              <a:extLst>
                <a:ext uri="{FF2B5EF4-FFF2-40B4-BE49-F238E27FC236}">
                  <a16:creationId xmlns:a16="http://schemas.microsoft.com/office/drawing/2014/main" id="{0EA426A7-3B33-E549-B13E-CA8C20EE4340}"/>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415" name="Straight Connector 21">
                <a:extLst>
                  <a:ext uri="{FF2B5EF4-FFF2-40B4-BE49-F238E27FC236}">
                    <a16:creationId xmlns:a16="http://schemas.microsoft.com/office/drawing/2014/main" id="{F55741E5-99FE-0E41-99A7-2478DA10C4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416" name="Straight Connector 22">
                <a:extLst>
                  <a:ext uri="{FF2B5EF4-FFF2-40B4-BE49-F238E27FC236}">
                    <a16:creationId xmlns:a16="http://schemas.microsoft.com/office/drawing/2014/main" id="{F91610B6-2B3C-AA42-8AA5-54D9ED2CC1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417" name="Straight Connector 23">
                <a:extLst>
                  <a:ext uri="{FF2B5EF4-FFF2-40B4-BE49-F238E27FC236}">
                    <a16:creationId xmlns:a16="http://schemas.microsoft.com/office/drawing/2014/main" id="{9D57FC5D-BE0D-6447-9121-AD5B52EA76F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4187" name="TextBox 3">
            <a:extLst>
              <a:ext uri="{FF2B5EF4-FFF2-40B4-BE49-F238E27FC236}">
                <a16:creationId xmlns:a16="http://schemas.microsoft.com/office/drawing/2014/main" id="{4726247A-9BF8-C242-B057-159D5778D6A3}"/>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207" name="Group 2206">
            <a:extLst>
              <a:ext uri="{FF2B5EF4-FFF2-40B4-BE49-F238E27FC236}">
                <a16:creationId xmlns:a16="http://schemas.microsoft.com/office/drawing/2014/main" id="{941F9B6E-D469-B948-9747-4B8C381BB981}"/>
              </a:ext>
            </a:extLst>
          </p:cNvPr>
          <p:cNvGrpSpPr>
            <a:grpSpLocks/>
          </p:cNvGrpSpPr>
          <p:nvPr/>
        </p:nvGrpSpPr>
        <p:grpSpPr bwMode="auto">
          <a:xfrm>
            <a:off x="2400300" y="2419350"/>
            <a:ext cx="4006850" cy="952500"/>
            <a:chOff x="2399674" y="525505"/>
            <a:chExt cx="4007158" cy="952908"/>
          </a:xfrm>
        </p:grpSpPr>
        <p:grpSp>
          <p:nvGrpSpPr>
            <p:cNvPr id="174232" name="Group 2207">
              <a:extLst>
                <a:ext uri="{FF2B5EF4-FFF2-40B4-BE49-F238E27FC236}">
                  <a16:creationId xmlns:a16="http://schemas.microsoft.com/office/drawing/2014/main" id="{B33251D0-2F0D-A249-81A8-B64705A48841}"/>
                </a:ext>
              </a:extLst>
            </p:cNvPr>
            <p:cNvGrpSpPr>
              <a:grpSpLocks/>
            </p:cNvGrpSpPr>
            <p:nvPr/>
          </p:nvGrpSpPr>
          <p:grpSpPr bwMode="auto">
            <a:xfrm>
              <a:off x="2400086" y="573595"/>
              <a:ext cx="100710" cy="360621"/>
              <a:chOff x="2092152" y="1325314"/>
              <a:chExt cx="274320" cy="982134"/>
            </a:xfrm>
          </p:grpSpPr>
          <p:grpSp>
            <p:nvGrpSpPr>
              <p:cNvPr id="174401" name="Group 2691">
                <a:extLst>
                  <a:ext uri="{FF2B5EF4-FFF2-40B4-BE49-F238E27FC236}">
                    <a16:creationId xmlns:a16="http://schemas.microsoft.com/office/drawing/2014/main" id="{D94D3388-0D58-EB47-B5B4-96902961BC0D}"/>
                  </a:ext>
                </a:extLst>
              </p:cNvPr>
              <p:cNvGrpSpPr>
                <a:grpSpLocks/>
              </p:cNvGrpSpPr>
              <p:nvPr/>
            </p:nvGrpSpPr>
            <p:grpSpPr bwMode="auto">
              <a:xfrm>
                <a:off x="2092152" y="1325314"/>
                <a:ext cx="274320" cy="982134"/>
                <a:chOff x="2692399" y="2184397"/>
                <a:chExt cx="274320" cy="982134"/>
              </a:xfrm>
            </p:grpSpPr>
            <p:sp>
              <p:nvSpPr>
                <p:cNvPr id="2694" name="Oval 2693">
                  <a:extLst>
                    <a:ext uri="{FF2B5EF4-FFF2-40B4-BE49-F238E27FC236}">
                      <a16:creationId xmlns:a16="http://schemas.microsoft.com/office/drawing/2014/main" id="{6D6867E9-CFF4-7E43-A0C9-E55C50D6B40C}"/>
                    </a:ext>
                  </a:extLst>
                </p:cNvPr>
                <p:cNvSpPr/>
                <p:nvPr/>
              </p:nvSpPr>
              <p:spPr bwMode="auto">
                <a:xfrm>
                  <a:off x="2691277"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5" name="Rectangle 2694">
                  <a:extLst>
                    <a:ext uri="{FF2B5EF4-FFF2-40B4-BE49-F238E27FC236}">
                      <a16:creationId xmlns:a16="http://schemas.microsoft.com/office/drawing/2014/main" id="{9F563C75-DAF8-7B43-9C9B-1A7425B8280A}"/>
                    </a:ext>
                  </a:extLst>
                </p:cNvPr>
                <p:cNvSpPr/>
                <p:nvPr/>
              </p:nvSpPr>
              <p:spPr bwMode="auto">
                <a:xfrm>
                  <a:off x="2708575"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93" name="Heart 2692">
                <a:extLst>
                  <a:ext uri="{FF2B5EF4-FFF2-40B4-BE49-F238E27FC236}">
                    <a16:creationId xmlns:a16="http://schemas.microsoft.com/office/drawing/2014/main" id="{D31598FE-946A-1646-A054-A1A52AED4CAF}"/>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3" name="Group 2208">
              <a:extLst>
                <a:ext uri="{FF2B5EF4-FFF2-40B4-BE49-F238E27FC236}">
                  <a16:creationId xmlns:a16="http://schemas.microsoft.com/office/drawing/2014/main" id="{64433D94-DEA4-3A47-A3E8-2E6F8E52F948}"/>
                </a:ext>
              </a:extLst>
            </p:cNvPr>
            <p:cNvGrpSpPr>
              <a:grpSpLocks/>
            </p:cNvGrpSpPr>
            <p:nvPr/>
          </p:nvGrpSpPr>
          <p:grpSpPr bwMode="auto">
            <a:xfrm>
              <a:off x="2754636" y="573595"/>
              <a:ext cx="141821" cy="360621"/>
              <a:chOff x="2538849" y="1046266"/>
              <a:chExt cx="386300" cy="982134"/>
            </a:xfrm>
          </p:grpSpPr>
          <p:grpSp>
            <p:nvGrpSpPr>
              <p:cNvPr id="174397" name="Group 2687">
                <a:extLst>
                  <a:ext uri="{FF2B5EF4-FFF2-40B4-BE49-F238E27FC236}">
                    <a16:creationId xmlns:a16="http://schemas.microsoft.com/office/drawing/2014/main" id="{CBF11D63-D32B-A44D-8130-55A8109EA1D1}"/>
                  </a:ext>
                </a:extLst>
              </p:cNvPr>
              <p:cNvGrpSpPr>
                <a:grpSpLocks/>
              </p:cNvGrpSpPr>
              <p:nvPr/>
            </p:nvGrpSpPr>
            <p:grpSpPr bwMode="auto">
              <a:xfrm>
                <a:off x="2538849" y="1046266"/>
                <a:ext cx="274320" cy="982134"/>
                <a:chOff x="2692399" y="2184397"/>
                <a:chExt cx="274320" cy="982134"/>
              </a:xfrm>
            </p:grpSpPr>
            <p:sp>
              <p:nvSpPr>
                <p:cNvPr id="2690" name="Oval 2689">
                  <a:extLst>
                    <a:ext uri="{FF2B5EF4-FFF2-40B4-BE49-F238E27FC236}">
                      <a16:creationId xmlns:a16="http://schemas.microsoft.com/office/drawing/2014/main" id="{AA0EDF19-63C1-6F46-B486-6DFB48611318}"/>
                    </a:ext>
                  </a:extLst>
                </p:cNvPr>
                <p:cNvSpPr/>
                <p:nvPr/>
              </p:nvSpPr>
              <p:spPr bwMode="auto">
                <a:xfrm>
                  <a:off x="2694211"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1" name="Rectangle 2690">
                  <a:extLst>
                    <a:ext uri="{FF2B5EF4-FFF2-40B4-BE49-F238E27FC236}">
                      <a16:creationId xmlns:a16="http://schemas.microsoft.com/office/drawing/2014/main" id="{5B894438-89F3-F84E-977E-8E1B5F95EB06}"/>
                    </a:ext>
                  </a:extLst>
                </p:cNvPr>
                <p:cNvSpPr/>
                <p:nvPr/>
              </p:nvSpPr>
              <p:spPr bwMode="auto">
                <a:xfrm>
                  <a:off x="271150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9" name="Picture 2688">
                <a:extLst>
                  <a:ext uri="{FF2B5EF4-FFF2-40B4-BE49-F238E27FC236}">
                    <a16:creationId xmlns:a16="http://schemas.microsoft.com/office/drawing/2014/main" id="{5F681992-7AC3-D545-A0A9-089AE666899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34" name="Group 2209">
              <a:extLst>
                <a:ext uri="{FF2B5EF4-FFF2-40B4-BE49-F238E27FC236}">
                  <a16:creationId xmlns:a16="http://schemas.microsoft.com/office/drawing/2014/main" id="{8F98FA06-265C-D34D-961E-02F6F2E551A5}"/>
                </a:ext>
              </a:extLst>
            </p:cNvPr>
            <p:cNvGrpSpPr>
              <a:grpSpLocks/>
            </p:cNvGrpSpPr>
            <p:nvPr/>
          </p:nvGrpSpPr>
          <p:grpSpPr bwMode="auto">
            <a:xfrm>
              <a:off x="3063986" y="525505"/>
              <a:ext cx="144287" cy="408710"/>
              <a:chOff x="1046783" y="2062413"/>
              <a:chExt cx="393016" cy="1113104"/>
            </a:xfrm>
          </p:grpSpPr>
          <p:grpSp>
            <p:nvGrpSpPr>
              <p:cNvPr id="174393" name="Group 2683">
                <a:extLst>
                  <a:ext uri="{FF2B5EF4-FFF2-40B4-BE49-F238E27FC236}">
                    <a16:creationId xmlns:a16="http://schemas.microsoft.com/office/drawing/2014/main" id="{0DB163FB-8EF9-6244-8ADD-A2C99ECBD884}"/>
                  </a:ext>
                </a:extLst>
              </p:cNvPr>
              <p:cNvGrpSpPr>
                <a:grpSpLocks/>
              </p:cNvGrpSpPr>
              <p:nvPr/>
            </p:nvGrpSpPr>
            <p:grpSpPr bwMode="auto">
              <a:xfrm>
                <a:off x="1152242" y="2193384"/>
                <a:ext cx="274319" cy="982133"/>
                <a:chOff x="2692399" y="2184397"/>
                <a:chExt cx="274320" cy="982134"/>
              </a:xfrm>
            </p:grpSpPr>
            <p:sp>
              <p:nvSpPr>
                <p:cNvPr id="2686" name="Oval 2685">
                  <a:extLst>
                    <a:ext uri="{FF2B5EF4-FFF2-40B4-BE49-F238E27FC236}">
                      <a16:creationId xmlns:a16="http://schemas.microsoft.com/office/drawing/2014/main" id="{827F1613-E514-E143-AF4E-E30121B4926D}"/>
                    </a:ext>
                  </a:extLst>
                </p:cNvPr>
                <p:cNvSpPr/>
                <p:nvPr/>
              </p:nvSpPr>
              <p:spPr bwMode="auto">
                <a:xfrm>
                  <a:off x="2688858"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7" name="Rectangle 2686">
                  <a:extLst>
                    <a:ext uri="{FF2B5EF4-FFF2-40B4-BE49-F238E27FC236}">
                      <a16:creationId xmlns:a16="http://schemas.microsoft.com/office/drawing/2014/main" id="{9C78C868-206D-5045-B43C-26E5E4FE56A3}"/>
                    </a:ext>
                  </a:extLst>
                </p:cNvPr>
                <p:cNvSpPr/>
                <p:nvPr/>
              </p:nvSpPr>
              <p:spPr bwMode="auto">
                <a:xfrm>
                  <a:off x="2706156"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5" name="Picture 2684">
                <a:extLst>
                  <a:ext uri="{FF2B5EF4-FFF2-40B4-BE49-F238E27FC236}">
                    <a16:creationId xmlns:a16="http://schemas.microsoft.com/office/drawing/2014/main" id="{9933DAD4-A5AC-0F42-86E6-20BA74D4D8BB}"/>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35" name="Group 2210">
              <a:extLst>
                <a:ext uri="{FF2B5EF4-FFF2-40B4-BE49-F238E27FC236}">
                  <a16:creationId xmlns:a16="http://schemas.microsoft.com/office/drawing/2014/main" id="{34A79885-3475-BD4F-8AAF-280B58EABE63}"/>
                </a:ext>
              </a:extLst>
            </p:cNvPr>
            <p:cNvGrpSpPr>
              <a:grpSpLocks/>
            </p:cNvGrpSpPr>
            <p:nvPr/>
          </p:nvGrpSpPr>
          <p:grpSpPr bwMode="auto">
            <a:xfrm>
              <a:off x="3468004" y="573595"/>
              <a:ext cx="137452" cy="360621"/>
              <a:chOff x="587671" y="2548983"/>
              <a:chExt cx="374400" cy="982134"/>
            </a:xfrm>
          </p:grpSpPr>
          <p:grpSp>
            <p:nvGrpSpPr>
              <p:cNvPr id="174387" name="Group 2677">
                <a:extLst>
                  <a:ext uri="{FF2B5EF4-FFF2-40B4-BE49-F238E27FC236}">
                    <a16:creationId xmlns:a16="http://schemas.microsoft.com/office/drawing/2014/main" id="{B7CF815F-7517-F84C-94ED-9E46CED52B3D}"/>
                  </a:ext>
                </a:extLst>
              </p:cNvPr>
              <p:cNvGrpSpPr>
                <a:grpSpLocks/>
              </p:cNvGrpSpPr>
              <p:nvPr/>
            </p:nvGrpSpPr>
            <p:grpSpPr bwMode="auto">
              <a:xfrm>
                <a:off x="587671" y="2548983"/>
                <a:ext cx="274320" cy="982134"/>
                <a:chOff x="2692399" y="2184397"/>
                <a:chExt cx="274320" cy="982134"/>
              </a:xfrm>
            </p:grpSpPr>
            <p:sp>
              <p:nvSpPr>
                <p:cNvPr id="2682" name="Oval 2681">
                  <a:extLst>
                    <a:ext uri="{FF2B5EF4-FFF2-40B4-BE49-F238E27FC236}">
                      <a16:creationId xmlns:a16="http://schemas.microsoft.com/office/drawing/2014/main" id="{8FF634F1-7192-2A43-AD21-8D47DB2D47B0}"/>
                    </a:ext>
                  </a:extLst>
                </p:cNvPr>
                <p:cNvSpPr/>
                <p:nvPr/>
              </p:nvSpPr>
              <p:spPr bwMode="auto">
                <a:xfrm>
                  <a:off x="2692780"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3" name="Rectangle 2682">
                  <a:extLst>
                    <a:ext uri="{FF2B5EF4-FFF2-40B4-BE49-F238E27FC236}">
                      <a16:creationId xmlns:a16="http://schemas.microsoft.com/office/drawing/2014/main" id="{C315C551-65D7-D24B-B226-425D34A79A93}"/>
                    </a:ext>
                  </a:extLst>
                </p:cNvPr>
                <p:cNvSpPr/>
                <p:nvPr/>
              </p:nvSpPr>
              <p:spPr bwMode="auto">
                <a:xfrm>
                  <a:off x="2710078"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79" name="Picture 2678">
                <a:extLst>
                  <a:ext uri="{FF2B5EF4-FFF2-40B4-BE49-F238E27FC236}">
                    <a16:creationId xmlns:a16="http://schemas.microsoft.com/office/drawing/2014/main" id="{3B937E25-9FC4-064A-96D7-639FC1EE7BEC}"/>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80" name="Rounded Rectangle 2679">
                <a:extLst>
                  <a:ext uri="{FF2B5EF4-FFF2-40B4-BE49-F238E27FC236}">
                    <a16:creationId xmlns:a16="http://schemas.microsoft.com/office/drawing/2014/main" id="{4C4F0CB6-AD64-BC4F-BEAD-676FCE72A389}"/>
                  </a:ext>
                </a:extLst>
              </p:cNvPr>
              <p:cNvSpPr/>
              <p:nvPr/>
            </p:nvSpPr>
            <p:spPr bwMode="auto">
              <a:xfrm>
                <a:off x="739408"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1" name="Rounded Rectangle 2680">
                <a:extLst>
                  <a:ext uri="{FF2B5EF4-FFF2-40B4-BE49-F238E27FC236}">
                    <a16:creationId xmlns:a16="http://schemas.microsoft.com/office/drawing/2014/main" id="{EEBD71A1-A5C9-924E-90DA-613E47C27685}"/>
                  </a:ext>
                </a:extLst>
              </p:cNvPr>
              <p:cNvSpPr/>
              <p:nvPr/>
            </p:nvSpPr>
            <p:spPr bwMode="auto">
              <a:xfrm>
                <a:off x="618322"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6" name="Group 2211">
              <a:extLst>
                <a:ext uri="{FF2B5EF4-FFF2-40B4-BE49-F238E27FC236}">
                  <a16:creationId xmlns:a16="http://schemas.microsoft.com/office/drawing/2014/main" id="{9BC4A9C7-40D9-4440-9E55-0265F115A34A}"/>
                </a:ext>
              </a:extLst>
            </p:cNvPr>
            <p:cNvGrpSpPr>
              <a:grpSpLocks/>
            </p:cNvGrpSpPr>
            <p:nvPr/>
          </p:nvGrpSpPr>
          <p:grpSpPr bwMode="auto">
            <a:xfrm>
              <a:off x="3814592" y="557402"/>
              <a:ext cx="129804" cy="376813"/>
              <a:chOff x="1414123" y="1571676"/>
              <a:chExt cx="353568" cy="1026234"/>
            </a:xfrm>
          </p:grpSpPr>
          <p:grpSp>
            <p:nvGrpSpPr>
              <p:cNvPr id="174380" name="Group 2670">
                <a:extLst>
                  <a:ext uri="{FF2B5EF4-FFF2-40B4-BE49-F238E27FC236}">
                    <a16:creationId xmlns:a16="http://schemas.microsoft.com/office/drawing/2014/main" id="{3B258880-6F24-A344-9C65-00B4A410CCB4}"/>
                  </a:ext>
                </a:extLst>
              </p:cNvPr>
              <p:cNvGrpSpPr>
                <a:grpSpLocks/>
              </p:cNvGrpSpPr>
              <p:nvPr/>
            </p:nvGrpSpPr>
            <p:grpSpPr bwMode="auto">
              <a:xfrm>
                <a:off x="1446433" y="1615776"/>
                <a:ext cx="274320" cy="982134"/>
                <a:chOff x="2692399" y="2184397"/>
                <a:chExt cx="274320" cy="982134"/>
              </a:xfrm>
            </p:grpSpPr>
            <p:sp>
              <p:nvSpPr>
                <p:cNvPr id="2676" name="Oval 2675">
                  <a:extLst>
                    <a:ext uri="{FF2B5EF4-FFF2-40B4-BE49-F238E27FC236}">
                      <a16:creationId xmlns:a16="http://schemas.microsoft.com/office/drawing/2014/main" id="{02D7A7AB-5805-1046-A437-B9704D1964FC}"/>
                    </a:ext>
                  </a:extLst>
                </p:cNvPr>
                <p:cNvSpPr/>
                <p:nvPr/>
              </p:nvSpPr>
              <p:spPr bwMode="auto">
                <a:xfrm>
                  <a:off x="2689416"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7" name="Rectangle 2676">
                  <a:extLst>
                    <a:ext uri="{FF2B5EF4-FFF2-40B4-BE49-F238E27FC236}">
                      <a16:creationId xmlns:a16="http://schemas.microsoft.com/office/drawing/2014/main" id="{747F3829-4587-F547-B2F1-E4C6505C758F}"/>
                    </a:ext>
                  </a:extLst>
                </p:cNvPr>
                <p:cNvSpPr/>
                <p:nvPr/>
              </p:nvSpPr>
              <p:spPr bwMode="auto">
                <a:xfrm>
                  <a:off x="2706714"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72" name="Teardrop 2671">
                <a:extLst>
                  <a:ext uri="{FF2B5EF4-FFF2-40B4-BE49-F238E27FC236}">
                    <a16:creationId xmlns:a16="http://schemas.microsoft.com/office/drawing/2014/main" id="{4B66BE77-5C06-134D-9521-D63C77D55056}"/>
                  </a:ext>
                </a:extLst>
              </p:cNvPr>
              <p:cNvSpPr/>
              <p:nvPr/>
            </p:nvSpPr>
            <p:spPr bwMode="auto">
              <a:xfrm>
                <a:off x="1413180" y="1571314"/>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3" name="Teardrop 2672">
                <a:extLst>
                  <a:ext uri="{FF2B5EF4-FFF2-40B4-BE49-F238E27FC236}">
                    <a16:creationId xmlns:a16="http://schemas.microsoft.com/office/drawing/2014/main" id="{A0824998-CA10-A04A-99DA-AB94E4C4B718}"/>
                  </a:ext>
                </a:extLst>
              </p:cNvPr>
              <p:cNvSpPr/>
              <p:nvPr/>
            </p:nvSpPr>
            <p:spPr bwMode="auto">
              <a:xfrm rot="16200000">
                <a:off x="1603444" y="1532405"/>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4" name="Rounded Rectangle 2673">
                <a:extLst>
                  <a:ext uri="{FF2B5EF4-FFF2-40B4-BE49-F238E27FC236}">
                    <a16:creationId xmlns:a16="http://schemas.microsoft.com/office/drawing/2014/main" id="{D875B953-A17C-A748-ACD0-CDB089AD0053}"/>
                  </a:ext>
                </a:extLst>
              </p:cNvPr>
              <p:cNvSpPr/>
              <p:nvPr/>
            </p:nvSpPr>
            <p:spPr bwMode="auto">
              <a:xfrm>
                <a:off x="1594808"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5" name="Rounded Rectangle 2674">
                <a:extLst>
                  <a:ext uri="{FF2B5EF4-FFF2-40B4-BE49-F238E27FC236}">
                    <a16:creationId xmlns:a16="http://schemas.microsoft.com/office/drawing/2014/main" id="{6509DC5D-CCE3-3D40-ADBE-469450C261AC}"/>
                  </a:ext>
                </a:extLst>
              </p:cNvPr>
              <p:cNvSpPr/>
              <p:nvPr/>
            </p:nvSpPr>
            <p:spPr bwMode="auto">
              <a:xfrm>
                <a:off x="1473723"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7" name="Group 2212">
              <a:extLst>
                <a:ext uri="{FF2B5EF4-FFF2-40B4-BE49-F238E27FC236}">
                  <a16:creationId xmlns:a16="http://schemas.microsoft.com/office/drawing/2014/main" id="{4CB365D0-007F-714F-B086-BCA004221346}"/>
                </a:ext>
              </a:extLst>
            </p:cNvPr>
            <p:cNvGrpSpPr>
              <a:grpSpLocks/>
            </p:cNvGrpSpPr>
            <p:nvPr/>
          </p:nvGrpSpPr>
          <p:grpSpPr bwMode="auto">
            <a:xfrm>
              <a:off x="4187409" y="573595"/>
              <a:ext cx="100710" cy="360621"/>
              <a:chOff x="2368178" y="2124654"/>
              <a:chExt cx="274320" cy="982134"/>
            </a:xfrm>
          </p:grpSpPr>
          <p:grpSp>
            <p:nvGrpSpPr>
              <p:cNvPr id="174365" name="Group 2654">
                <a:extLst>
                  <a:ext uri="{FF2B5EF4-FFF2-40B4-BE49-F238E27FC236}">
                    <a16:creationId xmlns:a16="http://schemas.microsoft.com/office/drawing/2014/main" id="{0D4A45BA-13E2-8D4A-94F9-D4A83C514A0B}"/>
                  </a:ext>
                </a:extLst>
              </p:cNvPr>
              <p:cNvGrpSpPr>
                <a:grpSpLocks/>
              </p:cNvGrpSpPr>
              <p:nvPr/>
            </p:nvGrpSpPr>
            <p:grpSpPr bwMode="auto">
              <a:xfrm>
                <a:off x="2368178" y="2124654"/>
                <a:ext cx="274320" cy="982134"/>
                <a:chOff x="2692399" y="2184397"/>
                <a:chExt cx="274320" cy="982134"/>
              </a:xfrm>
            </p:grpSpPr>
            <p:sp>
              <p:nvSpPr>
                <p:cNvPr id="2669" name="Oval 2668">
                  <a:extLst>
                    <a:ext uri="{FF2B5EF4-FFF2-40B4-BE49-F238E27FC236}">
                      <a16:creationId xmlns:a16="http://schemas.microsoft.com/office/drawing/2014/main" id="{37F7F7C0-4B49-F644-99D0-185E194537CF}"/>
                    </a:ext>
                  </a:extLst>
                </p:cNvPr>
                <p:cNvSpPr/>
                <p:nvPr/>
              </p:nvSpPr>
              <p:spPr bwMode="auto">
                <a:xfrm>
                  <a:off x="2692200"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0" name="Rectangle 2669">
                  <a:extLst>
                    <a:ext uri="{FF2B5EF4-FFF2-40B4-BE49-F238E27FC236}">
                      <a16:creationId xmlns:a16="http://schemas.microsoft.com/office/drawing/2014/main" id="{5BC022FB-0620-F143-87A1-4877352965EC}"/>
                    </a:ext>
                  </a:extLst>
                </p:cNvPr>
                <p:cNvSpPr/>
                <p:nvPr/>
              </p:nvSpPr>
              <p:spPr bwMode="auto">
                <a:xfrm>
                  <a:off x="270949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66" name="Group 2655">
                <a:extLst>
                  <a:ext uri="{FF2B5EF4-FFF2-40B4-BE49-F238E27FC236}">
                    <a16:creationId xmlns:a16="http://schemas.microsoft.com/office/drawing/2014/main" id="{F70655BE-1474-4947-A169-292DF41D714A}"/>
                  </a:ext>
                </a:extLst>
              </p:cNvPr>
              <p:cNvGrpSpPr>
                <a:grpSpLocks/>
              </p:cNvGrpSpPr>
              <p:nvPr/>
            </p:nvGrpSpPr>
            <p:grpSpPr bwMode="auto">
              <a:xfrm>
                <a:off x="2368178" y="2240639"/>
                <a:ext cx="274320" cy="113533"/>
                <a:chOff x="1237102" y="1657048"/>
                <a:chExt cx="1598445" cy="433900"/>
              </a:xfrm>
            </p:grpSpPr>
            <p:grpSp>
              <p:nvGrpSpPr>
                <p:cNvPr id="174367" name="Group 2657">
                  <a:extLst>
                    <a:ext uri="{FF2B5EF4-FFF2-40B4-BE49-F238E27FC236}">
                      <a16:creationId xmlns:a16="http://schemas.microsoft.com/office/drawing/2014/main" id="{1B2D5F09-6394-DF42-A53D-C802753EA2E6}"/>
                    </a:ext>
                  </a:extLst>
                </p:cNvPr>
                <p:cNvGrpSpPr>
                  <a:grpSpLocks/>
                </p:cNvGrpSpPr>
                <p:nvPr/>
              </p:nvGrpSpPr>
              <p:grpSpPr bwMode="auto">
                <a:xfrm>
                  <a:off x="1517980" y="1688757"/>
                  <a:ext cx="1070783" cy="402191"/>
                  <a:chOff x="1517980" y="1688757"/>
                  <a:chExt cx="1070783" cy="402191"/>
                </a:xfrm>
              </p:grpSpPr>
              <p:sp>
                <p:nvSpPr>
                  <p:cNvPr id="2663" name="Oval 2662">
                    <a:extLst>
                      <a:ext uri="{FF2B5EF4-FFF2-40B4-BE49-F238E27FC236}">
                        <a16:creationId xmlns:a16="http://schemas.microsoft.com/office/drawing/2014/main" id="{D28F213A-9CDE-E54D-94D2-476926E1F448}"/>
                      </a:ext>
                    </a:extLst>
                  </p:cNvPr>
                  <p:cNvSpPr/>
                  <p:nvPr/>
                </p:nvSpPr>
                <p:spPr bwMode="auto">
                  <a:xfrm>
                    <a:off x="1563536" y="1688549"/>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4" name="Rectangle 2663">
                    <a:extLst>
                      <a:ext uri="{FF2B5EF4-FFF2-40B4-BE49-F238E27FC236}">
                        <a16:creationId xmlns:a16="http://schemas.microsoft.com/office/drawing/2014/main" id="{C6AD1406-1FDB-B842-9736-DFA803772348}"/>
                      </a:ext>
                    </a:extLst>
                  </p:cNvPr>
                  <p:cNvSpPr/>
                  <p:nvPr/>
                </p:nvSpPr>
                <p:spPr bwMode="auto">
                  <a:xfrm>
                    <a:off x="2395080" y="1688549"/>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5" name="Rectangle 2664">
                    <a:extLst>
                      <a:ext uri="{FF2B5EF4-FFF2-40B4-BE49-F238E27FC236}">
                        <a16:creationId xmlns:a16="http://schemas.microsoft.com/office/drawing/2014/main" id="{B0C2E144-91EC-484E-9FC8-573D71CCE4CE}"/>
                      </a:ext>
                    </a:extLst>
                  </p:cNvPr>
                  <p:cNvSpPr/>
                  <p:nvPr/>
                </p:nvSpPr>
                <p:spPr bwMode="auto">
                  <a:xfrm>
                    <a:off x="1513139" y="1688549"/>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75" name="Straight Connector 2665">
                    <a:extLst>
                      <a:ext uri="{FF2B5EF4-FFF2-40B4-BE49-F238E27FC236}">
                        <a16:creationId xmlns:a16="http://schemas.microsoft.com/office/drawing/2014/main" id="{32CE4E1C-95D9-F24A-964A-A0EAB26EA28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76" name="Straight Connector 2666">
                    <a:extLst>
                      <a:ext uri="{FF2B5EF4-FFF2-40B4-BE49-F238E27FC236}">
                        <a16:creationId xmlns:a16="http://schemas.microsoft.com/office/drawing/2014/main" id="{AD9D9AC0-9B88-FC4F-A3B0-9D44F52E3A1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77" name="Straight Connector 2667">
                    <a:extLst>
                      <a:ext uri="{FF2B5EF4-FFF2-40B4-BE49-F238E27FC236}">
                        <a16:creationId xmlns:a16="http://schemas.microsoft.com/office/drawing/2014/main" id="{70614E41-C20F-C34C-B5FE-F563A26A595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59" name="Straight Connector 2658">
                  <a:extLst>
                    <a:ext uri="{FF2B5EF4-FFF2-40B4-BE49-F238E27FC236}">
                      <a16:creationId xmlns:a16="http://schemas.microsoft.com/office/drawing/2014/main" id="{7ECF8873-E0AB-794B-8A9C-9D278928B84D}"/>
                    </a:ext>
                  </a:extLst>
                </p:cNvPr>
                <p:cNvCxnSpPr/>
                <p:nvPr/>
              </p:nvCxnSpPr>
              <p:spPr bwMode="auto">
                <a:xfrm flipV="1">
                  <a:off x="2319483" y="168854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0" name="Straight Connector 2659">
                  <a:extLst>
                    <a:ext uri="{FF2B5EF4-FFF2-40B4-BE49-F238E27FC236}">
                      <a16:creationId xmlns:a16="http://schemas.microsoft.com/office/drawing/2014/main" id="{E8F25DBA-C9E4-6C42-A092-D98EEB0DBA77}"/>
                    </a:ext>
                  </a:extLst>
                </p:cNvPr>
                <p:cNvCxnSpPr/>
                <p:nvPr/>
              </p:nvCxnSpPr>
              <p:spPr bwMode="auto">
                <a:xfrm flipV="1">
                  <a:off x="2344674" y="175467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1" name="Straight Connector 2660">
                  <a:extLst>
                    <a:ext uri="{FF2B5EF4-FFF2-40B4-BE49-F238E27FC236}">
                      <a16:creationId xmlns:a16="http://schemas.microsoft.com/office/drawing/2014/main" id="{6B2C7A24-0B7E-A04F-A689-FA6203AC3C66}"/>
                    </a:ext>
                  </a:extLst>
                </p:cNvPr>
                <p:cNvCxnSpPr/>
                <p:nvPr/>
              </p:nvCxnSpPr>
              <p:spPr bwMode="auto">
                <a:xfrm flipH="1" flipV="1">
                  <a:off x="1235943" y="165548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2" name="Straight Connector 2661">
                  <a:extLst>
                    <a:ext uri="{FF2B5EF4-FFF2-40B4-BE49-F238E27FC236}">
                      <a16:creationId xmlns:a16="http://schemas.microsoft.com/office/drawing/2014/main" id="{829B3388-5B3F-574C-919D-6E6A1C7EBE11}"/>
                    </a:ext>
                  </a:extLst>
                </p:cNvPr>
                <p:cNvCxnSpPr/>
                <p:nvPr/>
              </p:nvCxnSpPr>
              <p:spPr bwMode="auto">
                <a:xfrm flipH="1" flipV="1">
                  <a:off x="1235943" y="175467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38" name="Group 2213">
              <a:extLst>
                <a:ext uri="{FF2B5EF4-FFF2-40B4-BE49-F238E27FC236}">
                  <a16:creationId xmlns:a16="http://schemas.microsoft.com/office/drawing/2014/main" id="{884AEC23-1FB6-484F-8FF1-93924EBCFCDD}"/>
                </a:ext>
              </a:extLst>
            </p:cNvPr>
            <p:cNvGrpSpPr>
              <a:grpSpLocks/>
            </p:cNvGrpSpPr>
            <p:nvPr/>
          </p:nvGrpSpPr>
          <p:grpSpPr bwMode="auto">
            <a:xfrm>
              <a:off x="4518854" y="573595"/>
              <a:ext cx="114442" cy="360621"/>
              <a:chOff x="559622" y="2548983"/>
              <a:chExt cx="311724" cy="982134"/>
            </a:xfrm>
          </p:grpSpPr>
          <p:grpSp>
            <p:nvGrpSpPr>
              <p:cNvPr id="174361" name="Group 2650">
                <a:extLst>
                  <a:ext uri="{FF2B5EF4-FFF2-40B4-BE49-F238E27FC236}">
                    <a16:creationId xmlns:a16="http://schemas.microsoft.com/office/drawing/2014/main" id="{62D68EF9-6CAC-FB4B-8AFD-798BF1D5D9A2}"/>
                  </a:ext>
                </a:extLst>
              </p:cNvPr>
              <p:cNvGrpSpPr>
                <a:grpSpLocks/>
              </p:cNvGrpSpPr>
              <p:nvPr/>
            </p:nvGrpSpPr>
            <p:grpSpPr bwMode="auto">
              <a:xfrm>
                <a:off x="587672" y="2548983"/>
                <a:ext cx="274320" cy="982134"/>
                <a:chOff x="2692399" y="2184397"/>
                <a:chExt cx="274320" cy="982134"/>
              </a:xfrm>
            </p:grpSpPr>
            <p:sp>
              <p:nvSpPr>
                <p:cNvPr id="2653" name="Oval 2652">
                  <a:extLst>
                    <a:ext uri="{FF2B5EF4-FFF2-40B4-BE49-F238E27FC236}">
                      <a16:creationId xmlns:a16="http://schemas.microsoft.com/office/drawing/2014/main" id="{CD5C348F-F61E-8246-8A1B-83E1EF65E3A4}"/>
                    </a:ext>
                  </a:extLst>
                </p:cNvPr>
                <p:cNvSpPr/>
                <p:nvPr/>
              </p:nvSpPr>
              <p:spPr bwMode="auto">
                <a:xfrm>
                  <a:off x="2691102"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4" name="Rectangle 2653">
                  <a:extLst>
                    <a:ext uri="{FF2B5EF4-FFF2-40B4-BE49-F238E27FC236}">
                      <a16:creationId xmlns:a16="http://schemas.microsoft.com/office/drawing/2014/main" id="{856DBB7A-9A3E-1446-ACB6-6810FF228901}"/>
                    </a:ext>
                  </a:extLst>
                </p:cNvPr>
                <p:cNvSpPr/>
                <p:nvPr/>
              </p:nvSpPr>
              <p:spPr bwMode="auto">
                <a:xfrm>
                  <a:off x="2708400"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52" name="Picture 2651">
                <a:extLst>
                  <a:ext uri="{FF2B5EF4-FFF2-40B4-BE49-F238E27FC236}">
                    <a16:creationId xmlns:a16="http://schemas.microsoft.com/office/drawing/2014/main" id="{6E691F92-6DDF-8E4E-9536-6D4DF73E61E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4239" name="Group 2214">
              <a:extLst>
                <a:ext uri="{FF2B5EF4-FFF2-40B4-BE49-F238E27FC236}">
                  <a16:creationId xmlns:a16="http://schemas.microsoft.com/office/drawing/2014/main" id="{F2C41C03-B331-654B-A821-EFC878673F63}"/>
                </a:ext>
              </a:extLst>
            </p:cNvPr>
            <p:cNvGrpSpPr>
              <a:grpSpLocks/>
            </p:cNvGrpSpPr>
            <p:nvPr/>
          </p:nvGrpSpPr>
          <p:grpSpPr bwMode="auto">
            <a:xfrm>
              <a:off x="4889792" y="573595"/>
              <a:ext cx="139232" cy="360621"/>
              <a:chOff x="659847" y="1141172"/>
              <a:chExt cx="379250" cy="982134"/>
            </a:xfrm>
          </p:grpSpPr>
          <p:grpSp>
            <p:nvGrpSpPr>
              <p:cNvPr id="174346" name="Group 2635">
                <a:extLst>
                  <a:ext uri="{FF2B5EF4-FFF2-40B4-BE49-F238E27FC236}">
                    <a16:creationId xmlns:a16="http://schemas.microsoft.com/office/drawing/2014/main" id="{A90DEEB0-6E00-0C4A-B9C2-49E6AFB3AA4A}"/>
                  </a:ext>
                </a:extLst>
              </p:cNvPr>
              <p:cNvGrpSpPr>
                <a:grpSpLocks/>
              </p:cNvGrpSpPr>
              <p:nvPr/>
            </p:nvGrpSpPr>
            <p:grpSpPr bwMode="auto">
              <a:xfrm>
                <a:off x="659847" y="1141172"/>
                <a:ext cx="274320" cy="982134"/>
                <a:chOff x="2692399" y="2184397"/>
                <a:chExt cx="274320" cy="982134"/>
              </a:xfrm>
            </p:grpSpPr>
            <p:sp>
              <p:nvSpPr>
                <p:cNvPr id="2649" name="Oval 2648">
                  <a:extLst>
                    <a:ext uri="{FF2B5EF4-FFF2-40B4-BE49-F238E27FC236}">
                      <a16:creationId xmlns:a16="http://schemas.microsoft.com/office/drawing/2014/main" id="{678B15FB-3CEE-5241-9941-7D8862D434EC}"/>
                    </a:ext>
                  </a:extLst>
                </p:cNvPr>
                <p:cNvSpPr/>
                <p:nvPr/>
              </p:nvSpPr>
              <p:spPr bwMode="auto">
                <a:xfrm>
                  <a:off x="2690419"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0" name="Rectangle 2649">
                  <a:extLst>
                    <a:ext uri="{FF2B5EF4-FFF2-40B4-BE49-F238E27FC236}">
                      <a16:creationId xmlns:a16="http://schemas.microsoft.com/office/drawing/2014/main" id="{766BC800-F863-194D-AAC4-AAC0243E546E}"/>
                    </a:ext>
                  </a:extLst>
                </p:cNvPr>
                <p:cNvSpPr/>
                <p:nvPr/>
              </p:nvSpPr>
              <p:spPr bwMode="auto">
                <a:xfrm>
                  <a:off x="2707716"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47" name="Group 2636">
                <a:extLst>
                  <a:ext uri="{FF2B5EF4-FFF2-40B4-BE49-F238E27FC236}">
                    <a16:creationId xmlns:a16="http://schemas.microsoft.com/office/drawing/2014/main" id="{D8598798-3105-E740-B225-C7E4BE136E98}"/>
                  </a:ext>
                </a:extLst>
              </p:cNvPr>
              <p:cNvGrpSpPr>
                <a:grpSpLocks/>
              </p:cNvGrpSpPr>
              <p:nvPr/>
            </p:nvGrpSpPr>
            <p:grpSpPr bwMode="auto">
              <a:xfrm>
                <a:off x="708050" y="1265454"/>
                <a:ext cx="183764" cy="105236"/>
                <a:chOff x="1517980" y="1688757"/>
                <a:chExt cx="1070783" cy="402191"/>
              </a:xfrm>
            </p:grpSpPr>
            <p:sp>
              <p:nvSpPr>
                <p:cNvPr id="2643" name="Oval 2642">
                  <a:extLst>
                    <a:ext uri="{FF2B5EF4-FFF2-40B4-BE49-F238E27FC236}">
                      <a16:creationId xmlns:a16="http://schemas.microsoft.com/office/drawing/2014/main" id="{B9227877-506E-7F4C-BADF-5F0830A0E928}"/>
                    </a:ext>
                  </a:extLst>
                </p:cNvPr>
                <p:cNvSpPr/>
                <p:nvPr/>
              </p:nvSpPr>
              <p:spPr bwMode="auto">
                <a:xfrm>
                  <a:off x="1553155" y="168853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4" name="Rectangle 2643">
                  <a:extLst>
                    <a:ext uri="{FF2B5EF4-FFF2-40B4-BE49-F238E27FC236}">
                      <a16:creationId xmlns:a16="http://schemas.microsoft.com/office/drawing/2014/main" id="{CA740C90-EF94-FB45-A50B-B7ADE4E912E4}"/>
                    </a:ext>
                  </a:extLst>
                </p:cNvPr>
                <p:cNvSpPr/>
                <p:nvPr/>
              </p:nvSpPr>
              <p:spPr bwMode="auto">
                <a:xfrm>
                  <a:off x="2384699"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5" name="Rectangle 2644">
                  <a:extLst>
                    <a:ext uri="{FF2B5EF4-FFF2-40B4-BE49-F238E27FC236}">
                      <a16:creationId xmlns:a16="http://schemas.microsoft.com/office/drawing/2014/main" id="{05110E4A-10FC-0E49-A7EA-B78E9F5FD3CE}"/>
                    </a:ext>
                  </a:extLst>
                </p:cNvPr>
                <p:cNvSpPr/>
                <p:nvPr/>
              </p:nvSpPr>
              <p:spPr bwMode="auto">
                <a:xfrm>
                  <a:off x="1502758"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56" name="Straight Connector 2645">
                  <a:extLst>
                    <a:ext uri="{FF2B5EF4-FFF2-40B4-BE49-F238E27FC236}">
                      <a16:creationId xmlns:a16="http://schemas.microsoft.com/office/drawing/2014/main" id="{204D2C85-1743-FB43-B52E-51966CD50E3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57" name="Straight Connector 2646">
                  <a:extLst>
                    <a:ext uri="{FF2B5EF4-FFF2-40B4-BE49-F238E27FC236}">
                      <a16:creationId xmlns:a16="http://schemas.microsoft.com/office/drawing/2014/main" id="{1211272E-23D6-404E-B8CC-81296AA7789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58" name="Straight Connector 2647">
                  <a:extLst>
                    <a:ext uri="{FF2B5EF4-FFF2-40B4-BE49-F238E27FC236}">
                      <a16:creationId xmlns:a16="http://schemas.microsoft.com/office/drawing/2014/main" id="{89802285-FD83-A84C-B781-F450FB762DC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38" name="Straight Connector 2637">
                <a:extLst>
                  <a:ext uri="{FF2B5EF4-FFF2-40B4-BE49-F238E27FC236}">
                    <a16:creationId xmlns:a16="http://schemas.microsoft.com/office/drawing/2014/main" id="{17192032-EE06-AF4C-9F82-999038DB1C9B}"/>
                  </a:ext>
                </a:extLst>
              </p:cNvPr>
              <p:cNvCxnSpPr/>
              <p:nvPr/>
            </p:nvCxnSpPr>
            <p:spPr bwMode="auto">
              <a:xfrm flipV="1">
                <a:off x="843821" y="1265398"/>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639" name="Picture 2638">
                <a:extLst>
                  <a:ext uri="{FF2B5EF4-FFF2-40B4-BE49-F238E27FC236}">
                    <a16:creationId xmlns:a16="http://schemas.microsoft.com/office/drawing/2014/main" id="{556B59CE-E3BA-A545-8786-10180FE5E46C}"/>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2640" name="Straight Connector 2639">
                <a:extLst>
                  <a:ext uri="{FF2B5EF4-FFF2-40B4-BE49-F238E27FC236}">
                    <a16:creationId xmlns:a16="http://schemas.microsoft.com/office/drawing/2014/main" id="{BBA31078-3AC6-4043-A5D3-DCB1BE63033A}"/>
                  </a:ext>
                </a:extLst>
              </p:cNvPr>
              <p:cNvCxnSpPr/>
              <p:nvPr/>
            </p:nvCxnSpPr>
            <p:spPr bwMode="auto">
              <a:xfrm flipV="1">
                <a:off x="848144" y="1278373"/>
                <a:ext cx="86490"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1" name="Straight Connector 2640">
                <a:extLst>
                  <a:ext uri="{FF2B5EF4-FFF2-40B4-BE49-F238E27FC236}">
                    <a16:creationId xmlns:a16="http://schemas.microsoft.com/office/drawing/2014/main" id="{40B16DA9-92DC-1047-A3D9-729A70ADDB74}"/>
                  </a:ext>
                </a:extLst>
              </p:cNvPr>
              <p:cNvCxnSpPr/>
              <p:nvPr/>
            </p:nvCxnSpPr>
            <p:spPr bwMode="auto">
              <a:xfrm flipH="1" flipV="1">
                <a:off x="657867" y="1256747"/>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2" name="Straight Connector 2641">
                <a:extLst>
                  <a:ext uri="{FF2B5EF4-FFF2-40B4-BE49-F238E27FC236}">
                    <a16:creationId xmlns:a16="http://schemas.microsoft.com/office/drawing/2014/main" id="{331F1A96-B6B8-FE48-8D8E-22ABF69F67C4}"/>
                  </a:ext>
                </a:extLst>
              </p:cNvPr>
              <p:cNvCxnSpPr/>
              <p:nvPr/>
            </p:nvCxnSpPr>
            <p:spPr bwMode="auto">
              <a:xfrm flipH="1" flipV="1">
                <a:off x="657867" y="1278373"/>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4240" name="Group 2215">
              <a:extLst>
                <a:ext uri="{FF2B5EF4-FFF2-40B4-BE49-F238E27FC236}">
                  <a16:creationId xmlns:a16="http://schemas.microsoft.com/office/drawing/2014/main" id="{60ED58C6-A764-7341-95A2-787B3B915863}"/>
                </a:ext>
              </a:extLst>
            </p:cNvPr>
            <p:cNvGrpSpPr>
              <a:grpSpLocks/>
            </p:cNvGrpSpPr>
            <p:nvPr/>
          </p:nvGrpSpPr>
          <p:grpSpPr bwMode="auto">
            <a:xfrm>
              <a:off x="2399674" y="1117791"/>
              <a:ext cx="100710" cy="360621"/>
              <a:chOff x="6187190" y="2289538"/>
              <a:chExt cx="274320" cy="982134"/>
            </a:xfrm>
          </p:grpSpPr>
          <p:grpSp>
            <p:nvGrpSpPr>
              <p:cNvPr id="2630" name="Group 2629">
                <a:extLst>
                  <a:ext uri="{FF2B5EF4-FFF2-40B4-BE49-F238E27FC236}">
                    <a16:creationId xmlns:a16="http://schemas.microsoft.com/office/drawing/2014/main" id="{15A31171-6983-F747-87C0-7E1D3EFF833A}"/>
                  </a:ext>
                </a:extLst>
              </p:cNvPr>
              <p:cNvGrpSpPr/>
              <p:nvPr/>
            </p:nvGrpSpPr>
            <p:grpSpPr>
              <a:xfrm>
                <a:off x="6187190" y="2289538"/>
                <a:ext cx="274320" cy="982134"/>
                <a:chOff x="2692399" y="2184397"/>
                <a:chExt cx="274320" cy="982134"/>
              </a:xfrm>
              <a:solidFill>
                <a:schemeClr val="accent4"/>
              </a:solidFill>
            </p:grpSpPr>
            <p:sp>
              <p:nvSpPr>
                <p:cNvPr id="2634" name="Oval 2633">
                  <a:extLst>
                    <a:ext uri="{FF2B5EF4-FFF2-40B4-BE49-F238E27FC236}">
                      <a16:creationId xmlns:a16="http://schemas.microsoft.com/office/drawing/2014/main" id="{DEF289CE-CE79-D646-BC1C-2C1CE22D907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5" name="Rectangle 2634">
                  <a:extLst>
                    <a:ext uri="{FF2B5EF4-FFF2-40B4-BE49-F238E27FC236}">
                      <a16:creationId xmlns:a16="http://schemas.microsoft.com/office/drawing/2014/main" id="{A572E4E9-8D94-6941-A80A-710835268C8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31" name="Lightning Bolt 2630">
                <a:extLst>
                  <a:ext uri="{FF2B5EF4-FFF2-40B4-BE49-F238E27FC236}">
                    <a16:creationId xmlns:a16="http://schemas.microsoft.com/office/drawing/2014/main" id="{00F15A5B-23AC-F545-BA62-550D055F8E72}"/>
                  </a:ext>
                </a:extLst>
              </p:cNvPr>
              <p:cNvSpPr/>
              <p:nvPr/>
            </p:nvSpPr>
            <p:spPr bwMode="auto">
              <a:xfrm>
                <a:off x="6295303"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2" name="Oval 2631">
                <a:extLst>
                  <a:ext uri="{FF2B5EF4-FFF2-40B4-BE49-F238E27FC236}">
                    <a16:creationId xmlns:a16="http://schemas.microsoft.com/office/drawing/2014/main" id="{5B546276-C5CB-E54C-A80E-FFDA38A77459}"/>
                  </a:ext>
                </a:extLst>
              </p:cNvPr>
              <p:cNvSpPr/>
              <p:nvPr/>
            </p:nvSpPr>
            <p:spPr bwMode="auto">
              <a:xfrm>
                <a:off x="6342871"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3" name="Oval 2632">
                <a:extLst>
                  <a:ext uri="{FF2B5EF4-FFF2-40B4-BE49-F238E27FC236}">
                    <a16:creationId xmlns:a16="http://schemas.microsoft.com/office/drawing/2014/main" id="{ED96A285-ABA2-9440-934F-7374AE5CAEB8}"/>
                  </a:ext>
                </a:extLst>
              </p:cNvPr>
              <p:cNvSpPr/>
              <p:nvPr/>
            </p:nvSpPr>
            <p:spPr bwMode="auto">
              <a:xfrm>
                <a:off x="6226112"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1" name="Group 2216">
              <a:extLst>
                <a:ext uri="{FF2B5EF4-FFF2-40B4-BE49-F238E27FC236}">
                  <a16:creationId xmlns:a16="http://schemas.microsoft.com/office/drawing/2014/main" id="{1A2F733F-3A33-844F-88C8-B4AA9A42E4F4}"/>
                </a:ext>
              </a:extLst>
            </p:cNvPr>
            <p:cNvGrpSpPr>
              <a:grpSpLocks/>
            </p:cNvGrpSpPr>
            <p:nvPr/>
          </p:nvGrpSpPr>
          <p:grpSpPr bwMode="auto">
            <a:xfrm>
              <a:off x="2748809" y="1117791"/>
              <a:ext cx="114442" cy="360621"/>
              <a:chOff x="6534259" y="3205812"/>
              <a:chExt cx="311724" cy="982134"/>
            </a:xfrm>
          </p:grpSpPr>
          <p:grpSp>
            <p:nvGrpSpPr>
              <p:cNvPr id="2624" name="Group 2623">
                <a:extLst>
                  <a:ext uri="{FF2B5EF4-FFF2-40B4-BE49-F238E27FC236}">
                    <a16:creationId xmlns:a16="http://schemas.microsoft.com/office/drawing/2014/main" id="{B5798BD8-D5F0-594F-8BE4-3775B437AD57}"/>
                  </a:ext>
                </a:extLst>
              </p:cNvPr>
              <p:cNvGrpSpPr/>
              <p:nvPr/>
            </p:nvGrpSpPr>
            <p:grpSpPr>
              <a:xfrm>
                <a:off x="6552962" y="3205812"/>
                <a:ext cx="274320" cy="982134"/>
                <a:chOff x="2692399" y="2184397"/>
                <a:chExt cx="274320" cy="982134"/>
              </a:xfrm>
              <a:solidFill>
                <a:schemeClr val="accent4"/>
              </a:solidFill>
            </p:grpSpPr>
            <p:sp>
              <p:nvSpPr>
                <p:cNvPr id="2628" name="Oval 2627">
                  <a:extLst>
                    <a:ext uri="{FF2B5EF4-FFF2-40B4-BE49-F238E27FC236}">
                      <a16:creationId xmlns:a16="http://schemas.microsoft.com/office/drawing/2014/main" id="{7A3852CA-2F67-934A-BE80-4F22457A80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9" name="Rectangle 2628">
                  <a:extLst>
                    <a:ext uri="{FF2B5EF4-FFF2-40B4-BE49-F238E27FC236}">
                      <a16:creationId xmlns:a16="http://schemas.microsoft.com/office/drawing/2014/main" id="{6F436C7F-5C61-DA40-A021-A5E1C3B13B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5" name="Picture 2624">
                <a:extLst>
                  <a:ext uri="{FF2B5EF4-FFF2-40B4-BE49-F238E27FC236}">
                    <a16:creationId xmlns:a16="http://schemas.microsoft.com/office/drawing/2014/main" id="{4F68B073-061B-814D-802A-5E08929A426D}"/>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626" name="Rounded Rectangle 2625">
                <a:extLst>
                  <a:ext uri="{FF2B5EF4-FFF2-40B4-BE49-F238E27FC236}">
                    <a16:creationId xmlns:a16="http://schemas.microsoft.com/office/drawing/2014/main" id="{447A48DC-0972-C049-95C6-03C62B610DD3}"/>
                  </a:ext>
                </a:extLst>
              </p:cNvPr>
              <p:cNvSpPr/>
              <p:nvPr/>
            </p:nvSpPr>
            <p:spPr bwMode="auto">
              <a:xfrm>
                <a:off x="6698976"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7" name="Rounded Rectangle 2626">
                <a:extLst>
                  <a:ext uri="{FF2B5EF4-FFF2-40B4-BE49-F238E27FC236}">
                    <a16:creationId xmlns:a16="http://schemas.microsoft.com/office/drawing/2014/main" id="{2454BC71-0AAC-C247-871A-7377BC2F331A}"/>
                  </a:ext>
                </a:extLst>
              </p:cNvPr>
              <p:cNvSpPr/>
              <p:nvPr/>
            </p:nvSpPr>
            <p:spPr bwMode="auto">
              <a:xfrm>
                <a:off x="6577890"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2" name="Group 2217">
              <a:extLst>
                <a:ext uri="{FF2B5EF4-FFF2-40B4-BE49-F238E27FC236}">
                  <a16:creationId xmlns:a16="http://schemas.microsoft.com/office/drawing/2014/main" id="{E8704681-7506-D240-8AAF-C8211875E627}"/>
                </a:ext>
              </a:extLst>
            </p:cNvPr>
            <p:cNvGrpSpPr>
              <a:grpSpLocks/>
            </p:cNvGrpSpPr>
            <p:nvPr/>
          </p:nvGrpSpPr>
          <p:grpSpPr bwMode="auto">
            <a:xfrm>
              <a:off x="3061788" y="1092952"/>
              <a:ext cx="156215" cy="385461"/>
              <a:chOff x="6966521" y="2595951"/>
              <a:chExt cx="425507" cy="1049785"/>
            </a:xfrm>
          </p:grpSpPr>
          <p:grpSp>
            <p:nvGrpSpPr>
              <p:cNvPr id="2620" name="Group 2619">
                <a:extLst>
                  <a:ext uri="{FF2B5EF4-FFF2-40B4-BE49-F238E27FC236}">
                    <a16:creationId xmlns:a16="http://schemas.microsoft.com/office/drawing/2014/main" id="{3BEB6923-C145-1043-A6A9-FA82C1FF1664}"/>
                  </a:ext>
                </a:extLst>
              </p:cNvPr>
              <p:cNvGrpSpPr/>
              <p:nvPr/>
            </p:nvGrpSpPr>
            <p:grpSpPr>
              <a:xfrm>
                <a:off x="7070553" y="2663604"/>
                <a:ext cx="274320" cy="982132"/>
                <a:chOff x="2692399" y="2184397"/>
                <a:chExt cx="274320" cy="982134"/>
              </a:xfrm>
              <a:solidFill>
                <a:schemeClr val="accent4"/>
              </a:solidFill>
            </p:grpSpPr>
            <p:sp>
              <p:nvSpPr>
                <p:cNvPr id="2622" name="Oval 2621">
                  <a:extLst>
                    <a:ext uri="{FF2B5EF4-FFF2-40B4-BE49-F238E27FC236}">
                      <a16:creationId xmlns:a16="http://schemas.microsoft.com/office/drawing/2014/main" id="{E7D97E63-ADD9-DE4C-A1E0-B12763E921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3" name="Rectangle 2622">
                  <a:extLst>
                    <a:ext uri="{FF2B5EF4-FFF2-40B4-BE49-F238E27FC236}">
                      <a16:creationId xmlns:a16="http://schemas.microsoft.com/office/drawing/2014/main" id="{CDE52DAE-C523-A544-A364-96A33D92D0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1" name="Picture 2620">
                <a:extLst>
                  <a:ext uri="{FF2B5EF4-FFF2-40B4-BE49-F238E27FC236}">
                    <a16:creationId xmlns:a16="http://schemas.microsoft.com/office/drawing/2014/main" id="{C0C4470F-F9F8-2D4F-8D0A-7CBDD1C64B6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43" name="Group 2218">
              <a:extLst>
                <a:ext uri="{FF2B5EF4-FFF2-40B4-BE49-F238E27FC236}">
                  <a16:creationId xmlns:a16="http://schemas.microsoft.com/office/drawing/2014/main" id="{B02E3B45-0D0F-7F44-B72D-ECBAAE28C178}"/>
                </a:ext>
              </a:extLst>
            </p:cNvPr>
            <p:cNvGrpSpPr>
              <a:grpSpLocks/>
            </p:cNvGrpSpPr>
            <p:nvPr/>
          </p:nvGrpSpPr>
          <p:grpSpPr bwMode="auto">
            <a:xfrm>
              <a:off x="3455862" y="1117791"/>
              <a:ext cx="137451" cy="360621"/>
              <a:chOff x="587671" y="2548983"/>
              <a:chExt cx="374400" cy="982134"/>
            </a:xfrm>
          </p:grpSpPr>
          <p:grpSp>
            <p:nvGrpSpPr>
              <p:cNvPr id="174330" name="Group 2613">
                <a:extLst>
                  <a:ext uri="{FF2B5EF4-FFF2-40B4-BE49-F238E27FC236}">
                    <a16:creationId xmlns:a16="http://schemas.microsoft.com/office/drawing/2014/main" id="{9285CB77-2FA3-B94A-9B5E-324894873A18}"/>
                  </a:ext>
                </a:extLst>
              </p:cNvPr>
              <p:cNvGrpSpPr>
                <a:grpSpLocks/>
              </p:cNvGrpSpPr>
              <p:nvPr/>
            </p:nvGrpSpPr>
            <p:grpSpPr bwMode="auto">
              <a:xfrm>
                <a:off x="587671" y="2548983"/>
                <a:ext cx="274320" cy="982134"/>
                <a:chOff x="2692399" y="2184397"/>
                <a:chExt cx="274320" cy="982134"/>
              </a:xfrm>
            </p:grpSpPr>
            <p:sp>
              <p:nvSpPr>
                <p:cNvPr id="2618" name="Oval 2617">
                  <a:extLst>
                    <a:ext uri="{FF2B5EF4-FFF2-40B4-BE49-F238E27FC236}">
                      <a16:creationId xmlns:a16="http://schemas.microsoft.com/office/drawing/2014/main" id="{7528784C-B0E3-334E-B97D-D31FD6024884}"/>
                    </a:ext>
                  </a:extLst>
                </p:cNvPr>
                <p:cNvSpPr/>
                <p:nvPr/>
              </p:nvSpPr>
              <p:spPr bwMode="auto">
                <a:xfrm>
                  <a:off x="2691258" y="2184686"/>
                  <a:ext cx="276769"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9" name="Rectangle 2618">
                  <a:extLst>
                    <a:ext uri="{FF2B5EF4-FFF2-40B4-BE49-F238E27FC236}">
                      <a16:creationId xmlns:a16="http://schemas.microsoft.com/office/drawing/2014/main" id="{FB1939B3-89B8-7A4B-BBDF-0D0682DFF4BE}"/>
                    </a:ext>
                  </a:extLst>
                </p:cNvPr>
                <p:cNvSpPr/>
                <p:nvPr/>
              </p:nvSpPr>
              <p:spPr bwMode="auto">
                <a:xfrm>
                  <a:off x="2708556" y="2539363"/>
                  <a:ext cx="242173"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15" name="Picture 2614">
                <a:extLst>
                  <a:ext uri="{FF2B5EF4-FFF2-40B4-BE49-F238E27FC236}">
                    <a16:creationId xmlns:a16="http://schemas.microsoft.com/office/drawing/2014/main" id="{538B0F52-2805-9C46-8E92-268385057CE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16" name="Rounded Rectangle 2615">
                <a:extLst>
                  <a:ext uri="{FF2B5EF4-FFF2-40B4-BE49-F238E27FC236}">
                    <a16:creationId xmlns:a16="http://schemas.microsoft.com/office/drawing/2014/main" id="{BC15D33D-3EEC-E24B-825D-5B767C83AF07}"/>
                  </a:ext>
                </a:extLst>
              </p:cNvPr>
              <p:cNvSpPr/>
              <p:nvPr/>
            </p:nvSpPr>
            <p:spPr bwMode="auto">
              <a:xfrm>
                <a:off x="742212"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7" name="Rounded Rectangle 2616">
                <a:extLst>
                  <a:ext uri="{FF2B5EF4-FFF2-40B4-BE49-F238E27FC236}">
                    <a16:creationId xmlns:a16="http://schemas.microsoft.com/office/drawing/2014/main" id="{A3523D78-BF69-5B49-B541-0838B43BDFA8}"/>
                  </a:ext>
                </a:extLst>
              </p:cNvPr>
              <p:cNvSpPr/>
              <p:nvPr/>
            </p:nvSpPr>
            <p:spPr bwMode="auto">
              <a:xfrm>
                <a:off x="616800" y="2631452"/>
                <a:ext cx="99465"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4" name="Group 2219">
              <a:extLst>
                <a:ext uri="{FF2B5EF4-FFF2-40B4-BE49-F238E27FC236}">
                  <a16:creationId xmlns:a16="http://schemas.microsoft.com/office/drawing/2014/main" id="{244E24E6-111F-244A-90EF-5B0FC4B40D41}"/>
                </a:ext>
              </a:extLst>
            </p:cNvPr>
            <p:cNvGrpSpPr>
              <a:grpSpLocks/>
            </p:cNvGrpSpPr>
            <p:nvPr/>
          </p:nvGrpSpPr>
          <p:grpSpPr bwMode="auto">
            <a:xfrm>
              <a:off x="3810985" y="1101598"/>
              <a:ext cx="129804" cy="376812"/>
              <a:chOff x="1414123" y="1571676"/>
              <a:chExt cx="353568" cy="1026233"/>
            </a:xfrm>
          </p:grpSpPr>
          <p:grpSp>
            <p:nvGrpSpPr>
              <p:cNvPr id="174323" name="Group 2606">
                <a:extLst>
                  <a:ext uri="{FF2B5EF4-FFF2-40B4-BE49-F238E27FC236}">
                    <a16:creationId xmlns:a16="http://schemas.microsoft.com/office/drawing/2014/main" id="{77B152E6-D6FE-FC4C-850A-D68DADD0AF43}"/>
                  </a:ext>
                </a:extLst>
              </p:cNvPr>
              <p:cNvGrpSpPr>
                <a:grpSpLocks/>
              </p:cNvGrpSpPr>
              <p:nvPr/>
            </p:nvGrpSpPr>
            <p:grpSpPr bwMode="auto">
              <a:xfrm>
                <a:off x="1446433" y="1615776"/>
                <a:ext cx="274320" cy="982133"/>
                <a:chOff x="2692399" y="2184397"/>
                <a:chExt cx="274320" cy="982133"/>
              </a:xfrm>
            </p:grpSpPr>
            <p:sp>
              <p:nvSpPr>
                <p:cNvPr id="2612" name="Oval 2611">
                  <a:extLst>
                    <a:ext uri="{FF2B5EF4-FFF2-40B4-BE49-F238E27FC236}">
                      <a16:creationId xmlns:a16="http://schemas.microsoft.com/office/drawing/2014/main" id="{39891319-5339-B74F-BEB7-90B1F9D125F6}"/>
                    </a:ext>
                  </a:extLst>
                </p:cNvPr>
                <p:cNvSpPr/>
                <p:nvPr/>
              </p:nvSpPr>
              <p:spPr bwMode="auto">
                <a:xfrm>
                  <a:off x="2690590" y="2184686"/>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3" name="Rectangle 2612">
                  <a:extLst>
                    <a:ext uri="{FF2B5EF4-FFF2-40B4-BE49-F238E27FC236}">
                      <a16:creationId xmlns:a16="http://schemas.microsoft.com/office/drawing/2014/main" id="{2544AE0E-50A0-F54E-9F13-F0C98D49A0EC}"/>
                    </a:ext>
                  </a:extLst>
                </p:cNvPr>
                <p:cNvSpPr/>
                <p:nvPr/>
              </p:nvSpPr>
              <p:spPr bwMode="auto">
                <a:xfrm>
                  <a:off x="2707888" y="25393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08" name="Teardrop 2607">
                <a:extLst>
                  <a:ext uri="{FF2B5EF4-FFF2-40B4-BE49-F238E27FC236}">
                    <a16:creationId xmlns:a16="http://schemas.microsoft.com/office/drawing/2014/main" id="{1C171B74-6EB5-3A49-A3BF-8DC638C26317}"/>
                  </a:ext>
                </a:extLst>
              </p:cNvPr>
              <p:cNvSpPr/>
              <p:nvPr/>
            </p:nvSpPr>
            <p:spPr bwMode="auto">
              <a:xfrm>
                <a:off x="1414355" y="1572812"/>
                <a:ext cx="177302" cy="125434"/>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9" name="Teardrop 2608">
                <a:extLst>
                  <a:ext uri="{FF2B5EF4-FFF2-40B4-BE49-F238E27FC236}">
                    <a16:creationId xmlns:a16="http://schemas.microsoft.com/office/drawing/2014/main" id="{069571FF-BAFB-824E-A59D-B7AEF2C91585}"/>
                  </a:ext>
                </a:extLst>
              </p:cNvPr>
              <p:cNvSpPr/>
              <p:nvPr/>
            </p:nvSpPr>
            <p:spPr bwMode="auto">
              <a:xfrm rot="16200000">
                <a:off x="1604618" y="1533903"/>
                <a:ext cx="125434"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0" name="Rounded Rectangle 2609">
                <a:extLst>
                  <a:ext uri="{FF2B5EF4-FFF2-40B4-BE49-F238E27FC236}">
                    <a16:creationId xmlns:a16="http://schemas.microsoft.com/office/drawing/2014/main" id="{010FD9F8-C038-034A-9D15-513ED70B017F}"/>
                  </a:ext>
                </a:extLst>
              </p:cNvPr>
              <p:cNvSpPr/>
              <p:nvPr/>
            </p:nvSpPr>
            <p:spPr bwMode="auto">
              <a:xfrm>
                <a:off x="1595982"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1" name="Rounded Rectangle 2610">
                <a:extLst>
                  <a:ext uri="{FF2B5EF4-FFF2-40B4-BE49-F238E27FC236}">
                    <a16:creationId xmlns:a16="http://schemas.microsoft.com/office/drawing/2014/main" id="{11159FE0-DB70-8940-B2B8-48236DC8893D}"/>
                  </a:ext>
                </a:extLst>
              </p:cNvPr>
              <p:cNvSpPr/>
              <p:nvPr/>
            </p:nvSpPr>
            <p:spPr bwMode="auto">
              <a:xfrm>
                <a:off x="1474897"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5" name="Group 2220">
              <a:extLst>
                <a:ext uri="{FF2B5EF4-FFF2-40B4-BE49-F238E27FC236}">
                  <a16:creationId xmlns:a16="http://schemas.microsoft.com/office/drawing/2014/main" id="{DA518844-5A7D-494D-9AAF-54A3852E0CC5}"/>
                </a:ext>
              </a:extLst>
            </p:cNvPr>
            <p:cNvGrpSpPr>
              <a:grpSpLocks/>
            </p:cNvGrpSpPr>
            <p:nvPr/>
          </p:nvGrpSpPr>
          <p:grpSpPr bwMode="auto">
            <a:xfrm>
              <a:off x="4179746" y="1117791"/>
              <a:ext cx="100710" cy="360621"/>
              <a:chOff x="2368178" y="2124654"/>
              <a:chExt cx="274320" cy="982134"/>
            </a:xfrm>
          </p:grpSpPr>
          <p:grpSp>
            <p:nvGrpSpPr>
              <p:cNvPr id="174308" name="Group 2591">
                <a:extLst>
                  <a:ext uri="{FF2B5EF4-FFF2-40B4-BE49-F238E27FC236}">
                    <a16:creationId xmlns:a16="http://schemas.microsoft.com/office/drawing/2014/main" id="{F1992C0F-37E4-C446-8C16-F468CE49F8A4}"/>
                  </a:ext>
                </a:extLst>
              </p:cNvPr>
              <p:cNvGrpSpPr>
                <a:grpSpLocks/>
              </p:cNvGrpSpPr>
              <p:nvPr/>
            </p:nvGrpSpPr>
            <p:grpSpPr bwMode="auto">
              <a:xfrm>
                <a:off x="2368178" y="2124654"/>
                <a:ext cx="274320" cy="982134"/>
                <a:chOff x="2692399" y="2184397"/>
                <a:chExt cx="274320" cy="982134"/>
              </a:xfrm>
            </p:grpSpPr>
            <p:sp>
              <p:nvSpPr>
                <p:cNvPr id="2605" name="Oval 2604">
                  <a:extLst>
                    <a:ext uri="{FF2B5EF4-FFF2-40B4-BE49-F238E27FC236}">
                      <a16:creationId xmlns:a16="http://schemas.microsoft.com/office/drawing/2014/main" id="{95D04E36-A7A6-7A42-97DF-2FF465C8DE50}"/>
                    </a:ext>
                  </a:extLst>
                </p:cNvPr>
                <p:cNvSpPr/>
                <p:nvPr/>
              </p:nvSpPr>
              <p:spPr bwMode="auto">
                <a:xfrm>
                  <a:off x="2691454" y="2184686"/>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6" name="Rectangle 2605">
                  <a:extLst>
                    <a:ext uri="{FF2B5EF4-FFF2-40B4-BE49-F238E27FC236}">
                      <a16:creationId xmlns:a16="http://schemas.microsoft.com/office/drawing/2014/main" id="{931D6223-4EF1-C84D-883F-E5C61E101322}"/>
                    </a:ext>
                  </a:extLst>
                </p:cNvPr>
                <p:cNvSpPr/>
                <p:nvPr/>
              </p:nvSpPr>
              <p:spPr bwMode="auto">
                <a:xfrm>
                  <a:off x="2708752" y="2539363"/>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09" name="Group 2592">
                <a:extLst>
                  <a:ext uri="{FF2B5EF4-FFF2-40B4-BE49-F238E27FC236}">
                    <a16:creationId xmlns:a16="http://schemas.microsoft.com/office/drawing/2014/main" id="{B1953896-1271-174A-ABF7-CF0F6593AC39}"/>
                  </a:ext>
                </a:extLst>
              </p:cNvPr>
              <p:cNvGrpSpPr>
                <a:grpSpLocks/>
              </p:cNvGrpSpPr>
              <p:nvPr/>
            </p:nvGrpSpPr>
            <p:grpSpPr bwMode="auto">
              <a:xfrm>
                <a:off x="2368178" y="2240639"/>
                <a:ext cx="274320" cy="113533"/>
                <a:chOff x="1237102" y="1657048"/>
                <a:chExt cx="1598445" cy="433900"/>
              </a:xfrm>
            </p:grpSpPr>
            <p:grpSp>
              <p:nvGrpSpPr>
                <p:cNvPr id="174310" name="Group 2593">
                  <a:extLst>
                    <a:ext uri="{FF2B5EF4-FFF2-40B4-BE49-F238E27FC236}">
                      <a16:creationId xmlns:a16="http://schemas.microsoft.com/office/drawing/2014/main" id="{6ACED78D-89FB-304D-AF9B-7A6FA1B4B0D5}"/>
                    </a:ext>
                  </a:extLst>
                </p:cNvPr>
                <p:cNvGrpSpPr>
                  <a:grpSpLocks/>
                </p:cNvGrpSpPr>
                <p:nvPr/>
              </p:nvGrpSpPr>
              <p:grpSpPr bwMode="auto">
                <a:xfrm>
                  <a:off x="1517980" y="1688757"/>
                  <a:ext cx="1070783" cy="402191"/>
                  <a:chOff x="1517980" y="1688757"/>
                  <a:chExt cx="1070783" cy="402191"/>
                </a:xfrm>
              </p:grpSpPr>
              <p:sp>
                <p:nvSpPr>
                  <p:cNvPr id="2599" name="Oval 2598">
                    <a:extLst>
                      <a:ext uri="{FF2B5EF4-FFF2-40B4-BE49-F238E27FC236}">
                        <a16:creationId xmlns:a16="http://schemas.microsoft.com/office/drawing/2014/main" id="{B8FCFB6C-0C21-1D49-AFB0-00947528493A}"/>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0" name="Rectangle 2599">
                    <a:extLst>
                      <a:ext uri="{FF2B5EF4-FFF2-40B4-BE49-F238E27FC236}">
                        <a16:creationId xmlns:a16="http://schemas.microsoft.com/office/drawing/2014/main" id="{46B621BF-8748-4E42-BEC2-A201D082F514}"/>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1" name="Rectangle 2600">
                    <a:extLst>
                      <a:ext uri="{FF2B5EF4-FFF2-40B4-BE49-F238E27FC236}">
                        <a16:creationId xmlns:a16="http://schemas.microsoft.com/office/drawing/2014/main" id="{9D70D1BA-CEB2-DC4D-988B-6797113DEBB1}"/>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18" name="Straight Connector 2601">
                    <a:extLst>
                      <a:ext uri="{FF2B5EF4-FFF2-40B4-BE49-F238E27FC236}">
                        <a16:creationId xmlns:a16="http://schemas.microsoft.com/office/drawing/2014/main" id="{043DE298-D134-B648-9126-31893C890F3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19" name="Straight Connector 2602">
                    <a:extLst>
                      <a:ext uri="{FF2B5EF4-FFF2-40B4-BE49-F238E27FC236}">
                        <a16:creationId xmlns:a16="http://schemas.microsoft.com/office/drawing/2014/main" id="{4AF162AB-6436-E04A-B743-DE23CB6B314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20" name="Straight Connector 2603">
                    <a:extLst>
                      <a:ext uri="{FF2B5EF4-FFF2-40B4-BE49-F238E27FC236}">
                        <a16:creationId xmlns:a16="http://schemas.microsoft.com/office/drawing/2014/main" id="{1713F663-7BE3-564A-A88F-BC0B21F1F2C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595" name="Straight Connector 2594">
                  <a:extLst>
                    <a:ext uri="{FF2B5EF4-FFF2-40B4-BE49-F238E27FC236}">
                      <a16:creationId xmlns:a16="http://schemas.microsoft.com/office/drawing/2014/main" id="{5658CBF1-3F5E-0842-B5AD-2A8D9E8DB8B7}"/>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6" name="Straight Connector 2595">
                  <a:extLst>
                    <a:ext uri="{FF2B5EF4-FFF2-40B4-BE49-F238E27FC236}">
                      <a16:creationId xmlns:a16="http://schemas.microsoft.com/office/drawing/2014/main" id="{0E5A4421-838A-DB44-919A-DE8EAC804200}"/>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7" name="Straight Connector 2596">
                  <a:extLst>
                    <a:ext uri="{FF2B5EF4-FFF2-40B4-BE49-F238E27FC236}">
                      <a16:creationId xmlns:a16="http://schemas.microsoft.com/office/drawing/2014/main" id="{6CA8ECFD-8F69-E940-AE40-A9637DD5F4B4}"/>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8" name="Straight Connector 2597">
                  <a:extLst>
                    <a:ext uri="{FF2B5EF4-FFF2-40B4-BE49-F238E27FC236}">
                      <a16:creationId xmlns:a16="http://schemas.microsoft.com/office/drawing/2014/main" id="{09F27AA5-35DD-B447-A280-39121C05A131}"/>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46" name="Group 2221">
              <a:extLst>
                <a:ext uri="{FF2B5EF4-FFF2-40B4-BE49-F238E27FC236}">
                  <a16:creationId xmlns:a16="http://schemas.microsoft.com/office/drawing/2014/main" id="{39497DDC-E21C-4E44-88D2-72186580F611}"/>
                </a:ext>
              </a:extLst>
            </p:cNvPr>
            <p:cNvGrpSpPr>
              <a:grpSpLocks/>
            </p:cNvGrpSpPr>
            <p:nvPr/>
          </p:nvGrpSpPr>
          <p:grpSpPr bwMode="auto">
            <a:xfrm>
              <a:off x="4524576" y="1117791"/>
              <a:ext cx="100710" cy="360621"/>
              <a:chOff x="4970918" y="2700228"/>
              <a:chExt cx="274320" cy="982134"/>
            </a:xfrm>
          </p:grpSpPr>
          <p:grpSp>
            <p:nvGrpSpPr>
              <p:cNvPr id="2588" name="Group 2587">
                <a:extLst>
                  <a:ext uri="{FF2B5EF4-FFF2-40B4-BE49-F238E27FC236}">
                    <a16:creationId xmlns:a16="http://schemas.microsoft.com/office/drawing/2014/main" id="{64FFC565-5646-1E4A-AAA6-89F27C1DBA2D}"/>
                  </a:ext>
                </a:extLst>
              </p:cNvPr>
              <p:cNvGrpSpPr/>
              <p:nvPr/>
            </p:nvGrpSpPr>
            <p:grpSpPr>
              <a:xfrm>
                <a:off x="4970918" y="2700228"/>
                <a:ext cx="274320" cy="982134"/>
                <a:chOff x="2692399" y="2184397"/>
                <a:chExt cx="274320" cy="982134"/>
              </a:xfrm>
              <a:solidFill>
                <a:schemeClr val="accent4"/>
              </a:solidFill>
            </p:grpSpPr>
            <p:sp>
              <p:nvSpPr>
                <p:cNvPr id="2590" name="Oval 2589">
                  <a:extLst>
                    <a:ext uri="{FF2B5EF4-FFF2-40B4-BE49-F238E27FC236}">
                      <a16:creationId xmlns:a16="http://schemas.microsoft.com/office/drawing/2014/main" id="{D97AD76D-7544-8742-B827-8FA1060BA53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91" name="Rectangle 2590">
                  <a:extLst>
                    <a:ext uri="{FF2B5EF4-FFF2-40B4-BE49-F238E27FC236}">
                      <a16:creationId xmlns:a16="http://schemas.microsoft.com/office/drawing/2014/main" id="{5D9D9F44-E403-9744-9B53-30992DEC5D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589" name="Chord 2588">
                <a:extLst>
                  <a:ext uri="{FF2B5EF4-FFF2-40B4-BE49-F238E27FC236}">
                    <a16:creationId xmlns:a16="http://schemas.microsoft.com/office/drawing/2014/main" id="{1FDFF93D-3B66-C440-B1B2-FCE1A1D8D2B1}"/>
                  </a:ext>
                </a:extLst>
              </p:cNvPr>
              <p:cNvSpPr/>
              <p:nvPr/>
            </p:nvSpPr>
            <p:spPr bwMode="auto">
              <a:xfrm rot="17528077">
                <a:off x="5040447" y="2750273"/>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7" name="Group 2222">
              <a:extLst>
                <a:ext uri="{FF2B5EF4-FFF2-40B4-BE49-F238E27FC236}">
                  <a16:creationId xmlns:a16="http://schemas.microsoft.com/office/drawing/2014/main" id="{15FE84D0-16CD-F745-95A7-D38529DFB3A2}"/>
                </a:ext>
              </a:extLst>
            </p:cNvPr>
            <p:cNvGrpSpPr>
              <a:grpSpLocks/>
            </p:cNvGrpSpPr>
            <p:nvPr/>
          </p:nvGrpSpPr>
          <p:grpSpPr bwMode="auto">
            <a:xfrm>
              <a:off x="4882010" y="1117791"/>
              <a:ext cx="139232" cy="360621"/>
              <a:chOff x="6695345" y="1619954"/>
              <a:chExt cx="379250" cy="982134"/>
            </a:xfrm>
          </p:grpSpPr>
          <p:grpSp>
            <p:nvGrpSpPr>
              <p:cNvPr id="174291" name="Group 2272">
                <a:extLst>
                  <a:ext uri="{FF2B5EF4-FFF2-40B4-BE49-F238E27FC236}">
                    <a16:creationId xmlns:a16="http://schemas.microsoft.com/office/drawing/2014/main" id="{605C7A4A-6691-404D-AB62-27D0411DF3E6}"/>
                  </a:ext>
                </a:extLst>
              </p:cNvPr>
              <p:cNvGrpSpPr>
                <a:grpSpLocks/>
              </p:cNvGrpSpPr>
              <p:nvPr/>
            </p:nvGrpSpPr>
            <p:grpSpPr bwMode="auto">
              <a:xfrm>
                <a:off x="6695345" y="1619954"/>
                <a:ext cx="274320" cy="982134"/>
                <a:chOff x="2692399" y="2184397"/>
                <a:chExt cx="274320" cy="982134"/>
              </a:xfrm>
            </p:grpSpPr>
            <p:sp>
              <p:nvSpPr>
                <p:cNvPr id="2586" name="Oval 2585">
                  <a:extLst>
                    <a:ext uri="{FF2B5EF4-FFF2-40B4-BE49-F238E27FC236}">
                      <a16:creationId xmlns:a16="http://schemas.microsoft.com/office/drawing/2014/main" id="{8213161E-B384-2044-8C13-887EC1CD20C6}"/>
                    </a:ext>
                  </a:extLst>
                </p:cNvPr>
                <p:cNvSpPr/>
                <p:nvPr/>
              </p:nvSpPr>
              <p:spPr bwMode="auto">
                <a:xfrm>
                  <a:off x="2694319" y="2184686"/>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7" name="Rectangle 2586">
                  <a:extLst>
                    <a:ext uri="{FF2B5EF4-FFF2-40B4-BE49-F238E27FC236}">
                      <a16:creationId xmlns:a16="http://schemas.microsoft.com/office/drawing/2014/main" id="{C6C641F7-FE6C-BE4E-B196-3C8C3346E5B5}"/>
                    </a:ext>
                  </a:extLst>
                </p:cNvPr>
                <p:cNvSpPr/>
                <p:nvPr/>
              </p:nvSpPr>
              <p:spPr bwMode="auto">
                <a:xfrm>
                  <a:off x="2711617" y="2539363"/>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92" name="Group 2273">
                <a:extLst>
                  <a:ext uri="{FF2B5EF4-FFF2-40B4-BE49-F238E27FC236}">
                    <a16:creationId xmlns:a16="http://schemas.microsoft.com/office/drawing/2014/main" id="{78760E41-7053-174A-BAB3-9907799003E6}"/>
                  </a:ext>
                </a:extLst>
              </p:cNvPr>
              <p:cNvGrpSpPr>
                <a:grpSpLocks/>
              </p:cNvGrpSpPr>
              <p:nvPr/>
            </p:nvGrpSpPr>
            <p:grpSpPr bwMode="auto">
              <a:xfrm>
                <a:off x="6743548" y="1744236"/>
                <a:ext cx="183764" cy="105236"/>
                <a:chOff x="1517980" y="1688757"/>
                <a:chExt cx="1070783" cy="402191"/>
              </a:xfrm>
            </p:grpSpPr>
            <p:sp>
              <p:nvSpPr>
                <p:cNvPr id="2280" name="Oval 2279">
                  <a:extLst>
                    <a:ext uri="{FF2B5EF4-FFF2-40B4-BE49-F238E27FC236}">
                      <a16:creationId xmlns:a16="http://schemas.microsoft.com/office/drawing/2014/main" id="{AFF3F173-5D73-0D42-BA81-8AE8D36BEDC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81" name="Rectangle 2280">
                  <a:extLst>
                    <a:ext uri="{FF2B5EF4-FFF2-40B4-BE49-F238E27FC236}">
                      <a16:creationId xmlns:a16="http://schemas.microsoft.com/office/drawing/2014/main" id="{96B9157C-4CBF-024B-9292-7A5A62F662AA}"/>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2" name="Rectangle 2581">
                  <a:extLst>
                    <a:ext uri="{FF2B5EF4-FFF2-40B4-BE49-F238E27FC236}">
                      <a16:creationId xmlns:a16="http://schemas.microsoft.com/office/drawing/2014/main" id="{023D9EBF-4C01-784B-AA94-B01E85AAE2D6}"/>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01" name="Straight Connector 2582">
                  <a:extLst>
                    <a:ext uri="{FF2B5EF4-FFF2-40B4-BE49-F238E27FC236}">
                      <a16:creationId xmlns:a16="http://schemas.microsoft.com/office/drawing/2014/main" id="{952701F0-673D-3B47-83C3-B81B4FB0DC8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02" name="Straight Connector 2583">
                  <a:extLst>
                    <a:ext uri="{FF2B5EF4-FFF2-40B4-BE49-F238E27FC236}">
                      <a16:creationId xmlns:a16="http://schemas.microsoft.com/office/drawing/2014/main" id="{BD903C2B-F903-1744-AD1A-28B14E502A5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03" name="Straight Connector 2584">
                  <a:extLst>
                    <a:ext uri="{FF2B5EF4-FFF2-40B4-BE49-F238E27FC236}">
                      <a16:creationId xmlns:a16="http://schemas.microsoft.com/office/drawing/2014/main" id="{B398CE41-DF54-6043-94FE-2D0C21BD394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75" name="Straight Connector 2274">
                <a:extLst>
                  <a:ext uri="{FF2B5EF4-FFF2-40B4-BE49-F238E27FC236}">
                    <a16:creationId xmlns:a16="http://schemas.microsoft.com/office/drawing/2014/main" id="{40059AA6-9908-6947-A3D8-269E6F3666EC}"/>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276" name="Picture 2275">
                <a:extLst>
                  <a:ext uri="{FF2B5EF4-FFF2-40B4-BE49-F238E27FC236}">
                    <a16:creationId xmlns:a16="http://schemas.microsoft.com/office/drawing/2014/main" id="{3465BA48-0DF7-5040-8AFA-EFFE7A2DADE2}"/>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2277" name="Straight Connector 2276">
                <a:extLst>
                  <a:ext uri="{FF2B5EF4-FFF2-40B4-BE49-F238E27FC236}">
                    <a16:creationId xmlns:a16="http://schemas.microsoft.com/office/drawing/2014/main" id="{3A00A6CD-3A36-5A4F-B210-C4487068EB5C}"/>
                  </a:ext>
                </a:extLst>
              </p:cNvPr>
              <p:cNvCxnSpPr/>
              <p:nvPr/>
            </p:nvCxnSpPr>
            <p:spPr bwMode="auto">
              <a:xfrm flipV="1">
                <a:off x="6887543" y="1758653"/>
                <a:ext cx="82167"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8" name="Straight Connector 2277">
                <a:extLst>
                  <a:ext uri="{FF2B5EF4-FFF2-40B4-BE49-F238E27FC236}">
                    <a16:creationId xmlns:a16="http://schemas.microsoft.com/office/drawing/2014/main" id="{8D76A8C8-D900-F644-BCE5-DC5FA623A985}"/>
                  </a:ext>
                </a:extLst>
              </p:cNvPr>
              <p:cNvCxnSpPr/>
              <p:nvPr/>
            </p:nvCxnSpPr>
            <p:spPr bwMode="auto">
              <a:xfrm flipH="1" flipV="1">
                <a:off x="6697265" y="173702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9" name="Straight Connector 2278">
                <a:extLst>
                  <a:ext uri="{FF2B5EF4-FFF2-40B4-BE49-F238E27FC236}">
                    <a16:creationId xmlns:a16="http://schemas.microsoft.com/office/drawing/2014/main" id="{B86062DF-4E94-9E47-863B-24B931F56EBC}"/>
                  </a:ext>
                </a:extLst>
              </p:cNvPr>
              <p:cNvCxnSpPr/>
              <p:nvPr/>
            </p:nvCxnSpPr>
            <p:spPr bwMode="auto">
              <a:xfrm flipH="1" flipV="1">
                <a:off x="6697265" y="175865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2224" name="Picture 2223">
              <a:extLst>
                <a:ext uri="{FF2B5EF4-FFF2-40B4-BE49-F238E27FC236}">
                  <a16:creationId xmlns:a16="http://schemas.microsoft.com/office/drawing/2014/main" id="{32F707A8-D5BE-8D49-BDBB-C9D3C6665F6C}"/>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4249" name="Group 2224">
              <a:extLst>
                <a:ext uri="{FF2B5EF4-FFF2-40B4-BE49-F238E27FC236}">
                  <a16:creationId xmlns:a16="http://schemas.microsoft.com/office/drawing/2014/main" id="{E14C8134-03D9-0444-9777-DE0C9BF6373A}"/>
                </a:ext>
              </a:extLst>
            </p:cNvPr>
            <p:cNvGrpSpPr>
              <a:grpSpLocks/>
            </p:cNvGrpSpPr>
            <p:nvPr/>
          </p:nvGrpSpPr>
          <p:grpSpPr bwMode="auto">
            <a:xfrm>
              <a:off x="5201462" y="573595"/>
              <a:ext cx="100710" cy="360621"/>
              <a:chOff x="2092152" y="1325314"/>
              <a:chExt cx="274320" cy="982134"/>
            </a:xfrm>
          </p:grpSpPr>
          <p:grpSp>
            <p:nvGrpSpPr>
              <p:cNvPr id="174287" name="Group 2268">
                <a:extLst>
                  <a:ext uri="{FF2B5EF4-FFF2-40B4-BE49-F238E27FC236}">
                    <a16:creationId xmlns:a16="http://schemas.microsoft.com/office/drawing/2014/main" id="{6ED854DA-0AAC-0A41-97F1-0D93D4A9028A}"/>
                  </a:ext>
                </a:extLst>
              </p:cNvPr>
              <p:cNvGrpSpPr>
                <a:grpSpLocks/>
              </p:cNvGrpSpPr>
              <p:nvPr/>
            </p:nvGrpSpPr>
            <p:grpSpPr bwMode="auto">
              <a:xfrm>
                <a:off x="2092152" y="1325314"/>
                <a:ext cx="274320" cy="982134"/>
                <a:chOff x="2692399" y="2184397"/>
                <a:chExt cx="274320" cy="982134"/>
              </a:xfrm>
            </p:grpSpPr>
            <p:sp>
              <p:nvSpPr>
                <p:cNvPr id="2271" name="Oval 2270">
                  <a:extLst>
                    <a:ext uri="{FF2B5EF4-FFF2-40B4-BE49-F238E27FC236}">
                      <a16:creationId xmlns:a16="http://schemas.microsoft.com/office/drawing/2014/main" id="{B8F22920-765B-3C48-9969-F28E5723B484}"/>
                    </a:ext>
                  </a:extLst>
                </p:cNvPr>
                <p:cNvSpPr/>
                <p:nvPr/>
              </p:nvSpPr>
              <p:spPr bwMode="auto">
                <a:xfrm>
                  <a:off x="2693393"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72" name="Rectangle 2271">
                  <a:extLst>
                    <a:ext uri="{FF2B5EF4-FFF2-40B4-BE49-F238E27FC236}">
                      <a16:creationId xmlns:a16="http://schemas.microsoft.com/office/drawing/2014/main" id="{970F6196-EF20-EF43-AA2C-445F019E3771}"/>
                    </a:ext>
                  </a:extLst>
                </p:cNvPr>
                <p:cNvSpPr/>
                <p:nvPr/>
              </p:nvSpPr>
              <p:spPr bwMode="auto">
                <a:xfrm>
                  <a:off x="2710691"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70" name="Heart 2269">
                <a:extLst>
                  <a:ext uri="{FF2B5EF4-FFF2-40B4-BE49-F238E27FC236}">
                    <a16:creationId xmlns:a16="http://schemas.microsoft.com/office/drawing/2014/main" id="{2483A758-8C33-3440-B8DF-1931FA095756}"/>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0" name="Group 2225">
              <a:extLst>
                <a:ext uri="{FF2B5EF4-FFF2-40B4-BE49-F238E27FC236}">
                  <a16:creationId xmlns:a16="http://schemas.microsoft.com/office/drawing/2014/main" id="{06EDEE7F-C9C7-7A47-A42C-4AA2B80DD147}"/>
                </a:ext>
              </a:extLst>
            </p:cNvPr>
            <p:cNvGrpSpPr>
              <a:grpSpLocks/>
            </p:cNvGrpSpPr>
            <p:nvPr/>
          </p:nvGrpSpPr>
          <p:grpSpPr bwMode="auto">
            <a:xfrm>
              <a:off x="5556012" y="573595"/>
              <a:ext cx="141821" cy="360621"/>
              <a:chOff x="2538849" y="1046266"/>
              <a:chExt cx="386300" cy="982134"/>
            </a:xfrm>
          </p:grpSpPr>
          <p:grpSp>
            <p:nvGrpSpPr>
              <p:cNvPr id="174283" name="Group 2264">
                <a:extLst>
                  <a:ext uri="{FF2B5EF4-FFF2-40B4-BE49-F238E27FC236}">
                    <a16:creationId xmlns:a16="http://schemas.microsoft.com/office/drawing/2014/main" id="{C27F60B2-33B3-2749-B72A-5E1BC4A34A2A}"/>
                  </a:ext>
                </a:extLst>
              </p:cNvPr>
              <p:cNvGrpSpPr>
                <a:grpSpLocks/>
              </p:cNvGrpSpPr>
              <p:nvPr/>
            </p:nvGrpSpPr>
            <p:grpSpPr bwMode="auto">
              <a:xfrm>
                <a:off x="2538849" y="1046266"/>
                <a:ext cx="274320" cy="982134"/>
                <a:chOff x="2692399" y="2184397"/>
                <a:chExt cx="274320" cy="982134"/>
              </a:xfrm>
            </p:grpSpPr>
            <p:sp>
              <p:nvSpPr>
                <p:cNvPr id="2267" name="Oval 2266">
                  <a:extLst>
                    <a:ext uri="{FF2B5EF4-FFF2-40B4-BE49-F238E27FC236}">
                      <a16:creationId xmlns:a16="http://schemas.microsoft.com/office/drawing/2014/main" id="{1C9FFE1A-3B27-4342-9D23-22998F083FBE}"/>
                    </a:ext>
                  </a:extLst>
                </p:cNvPr>
                <p:cNvSpPr/>
                <p:nvPr/>
              </p:nvSpPr>
              <p:spPr bwMode="auto">
                <a:xfrm>
                  <a:off x="2692004"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8" name="Rectangle 2267">
                  <a:extLst>
                    <a:ext uri="{FF2B5EF4-FFF2-40B4-BE49-F238E27FC236}">
                      <a16:creationId xmlns:a16="http://schemas.microsoft.com/office/drawing/2014/main" id="{B5732222-4518-A648-B8A9-3DA80B11C01B}"/>
                    </a:ext>
                  </a:extLst>
                </p:cNvPr>
                <p:cNvSpPr/>
                <p:nvPr/>
              </p:nvSpPr>
              <p:spPr bwMode="auto">
                <a:xfrm>
                  <a:off x="2709302"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6" name="Picture 2265">
                <a:extLst>
                  <a:ext uri="{FF2B5EF4-FFF2-40B4-BE49-F238E27FC236}">
                    <a16:creationId xmlns:a16="http://schemas.microsoft.com/office/drawing/2014/main" id="{D311481A-7EB2-7743-BF1D-B19BCE5C5234}"/>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51" name="Group 2226">
              <a:extLst>
                <a:ext uri="{FF2B5EF4-FFF2-40B4-BE49-F238E27FC236}">
                  <a16:creationId xmlns:a16="http://schemas.microsoft.com/office/drawing/2014/main" id="{903F5BBA-27EF-0344-8F3B-F88332B507B5}"/>
                </a:ext>
              </a:extLst>
            </p:cNvPr>
            <p:cNvGrpSpPr>
              <a:grpSpLocks/>
            </p:cNvGrpSpPr>
            <p:nvPr/>
          </p:nvGrpSpPr>
          <p:grpSpPr bwMode="auto">
            <a:xfrm>
              <a:off x="5865362" y="525505"/>
              <a:ext cx="144287" cy="408710"/>
              <a:chOff x="1046783" y="2062413"/>
              <a:chExt cx="393016" cy="1113104"/>
            </a:xfrm>
          </p:grpSpPr>
          <p:grpSp>
            <p:nvGrpSpPr>
              <p:cNvPr id="174279" name="Group 2260">
                <a:extLst>
                  <a:ext uri="{FF2B5EF4-FFF2-40B4-BE49-F238E27FC236}">
                    <a16:creationId xmlns:a16="http://schemas.microsoft.com/office/drawing/2014/main" id="{B4340D4F-9678-7F42-BCC2-BFFE32C301A5}"/>
                  </a:ext>
                </a:extLst>
              </p:cNvPr>
              <p:cNvGrpSpPr>
                <a:grpSpLocks/>
              </p:cNvGrpSpPr>
              <p:nvPr/>
            </p:nvGrpSpPr>
            <p:grpSpPr bwMode="auto">
              <a:xfrm>
                <a:off x="1152242" y="2193384"/>
                <a:ext cx="274319" cy="982133"/>
                <a:chOff x="2692399" y="2184397"/>
                <a:chExt cx="274320" cy="982134"/>
              </a:xfrm>
            </p:grpSpPr>
            <p:sp>
              <p:nvSpPr>
                <p:cNvPr id="2263" name="Oval 2262">
                  <a:extLst>
                    <a:ext uri="{FF2B5EF4-FFF2-40B4-BE49-F238E27FC236}">
                      <a16:creationId xmlns:a16="http://schemas.microsoft.com/office/drawing/2014/main" id="{536B2FC9-17D7-E548-9E6C-3CC4B539B7A9}"/>
                    </a:ext>
                  </a:extLst>
                </p:cNvPr>
                <p:cNvSpPr/>
                <p:nvPr/>
              </p:nvSpPr>
              <p:spPr bwMode="auto">
                <a:xfrm>
                  <a:off x="2690974"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4" name="Rectangle 2263">
                  <a:extLst>
                    <a:ext uri="{FF2B5EF4-FFF2-40B4-BE49-F238E27FC236}">
                      <a16:creationId xmlns:a16="http://schemas.microsoft.com/office/drawing/2014/main" id="{AE265F1E-6EB8-FF41-90D1-AE8AC1A80FA2}"/>
                    </a:ext>
                  </a:extLst>
                </p:cNvPr>
                <p:cNvSpPr/>
                <p:nvPr/>
              </p:nvSpPr>
              <p:spPr bwMode="auto">
                <a:xfrm>
                  <a:off x="2708272"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2" name="Picture 2261">
                <a:extLst>
                  <a:ext uri="{FF2B5EF4-FFF2-40B4-BE49-F238E27FC236}">
                    <a16:creationId xmlns:a16="http://schemas.microsoft.com/office/drawing/2014/main" id="{9EA902B0-267F-114B-8E05-E29753C75A6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52" name="Group 2227">
              <a:extLst>
                <a:ext uri="{FF2B5EF4-FFF2-40B4-BE49-F238E27FC236}">
                  <a16:creationId xmlns:a16="http://schemas.microsoft.com/office/drawing/2014/main" id="{86852084-5D54-ED46-964D-F6E1664730A3}"/>
                </a:ext>
              </a:extLst>
            </p:cNvPr>
            <p:cNvGrpSpPr>
              <a:grpSpLocks/>
            </p:cNvGrpSpPr>
            <p:nvPr/>
          </p:nvGrpSpPr>
          <p:grpSpPr bwMode="auto">
            <a:xfrm>
              <a:off x="6269380" y="573595"/>
              <a:ext cx="137452" cy="360621"/>
              <a:chOff x="587671" y="2548983"/>
              <a:chExt cx="374400" cy="982134"/>
            </a:xfrm>
          </p:grpSpPr>
          <p:grpSp>
            <p:nvGrpSpPr>
              <p:cNvPr id="174273" name="Group 2254">
                <a:extLst>
                  <a:ext uri="{FF2B5EF4-FFF2-40B4-BE49-F238E27FC236}">
                    <a16:creationId xmlns:a16="http://schemas.microsoft.com/office/drawing/2014/main" id="{2250FE33-F220-BD4B-AD21-681D43EB8706}"/>
                  </a:ext>
                </a:extLst>
              </p:cNvPr>
              <p:cNvGrpSpPr>
                <a:grpSpLocks/>
              </p:cNvGrpSpPr>
              <p:nvPr/>
            </p:nvGrpSpPr>
            <p:grpSpPr bwMode="auto">
              <a:xfrm>
                <a:off x="587671" y="2548983"/>
                <a:ext cx="274320" cy="982134"/>
                <a:chOff x="2692399" y="2184397"/>
                <a:chExt cx="274320" cy="982134"/>
              </a:xfrm>
            </p:grpSpPr>
            <p:sp>
              <p:nvSpPr>
                <p:cNvPr id="2259" name="Oval 2258">
                  <a:extLst>
                    <a:ext uri="{FF2B5EF4-FFF2-40B4-BE49-F238E27FC236}">
                      <a16:creationId xmlns:a16="http://schemas.microsoft.com/office/drawing/2014/main" id="{D93E0072-1F6F-F04B-9924-992E2FA52D37}"/>
                    </a:ext>
                  </a:extLst>
                </p:cNvPr>
                <p:cNvSpPr/>
                <p:nvPr/>
              </p:nvSpPr>
              <p:spPr bwMode="auto">
                <a:xfrm>
                  <a:off x="2690571"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0" name="Rectangle 2259">
                  <a:extLst>
                    <a:ext uri="{FF2B5EF4-FFF2-40B4-BE49-F238E27FC236}">
                      <a16:creationId xmlns:a16="http://schemas.microsoft.com/office/drawing/2014/main" id="{CE6C0ED5-A5A4-2243-A331-144F9EF66BCB}"/>
                    </a:ext>
                  </a:extLst>
                </p:cNvPr>
                <p:cNvSpPr/>
                <p:nvPr/>
              </p:nvSpPr>
              <p:spPr bwMode="auto">
                <a:xfrm>
                  <a:off x="2707869"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56" name="Picture 2255">
                <a:extLst>
                  <a:ext uri="{FF2B5EF4-FFF2-40B4-BE49-F238E27FC236}">
                    <a16:creationId xmlns:a16="http://schemas.microsoft.com/office/drawing/2014/main" id="{53F2E968-8868-2B46-BE1C-6FB24A6054E6}"/>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57" name="Rounded Rectangle 2256">
                <a:extLst>
                  <a:ext uri="{FF2B5EF4-FFF2-40B4-BE49-F238E27FC236}">
                    <a16:creationId xmlns:a16="http://schemas.microsoft.com/office/drawing/2014/main" id="{9DF437C5-62B7-2847-A79E-D3214C985722}"/>
                  </a:ext>
                </a:extLst>
              </p:cNvPr>
              <p:cNvSpPr/>
              <p:nvPr/>
            </p:nvSpPr>
            <p:spPr bwMode="auto">
              <a:xfrm>
                <a:off x="741524" y="2629956"/>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8" name="Rounded Rectangle 2257">
                <a:extLst>
                  <a:ext uri="{FF2B5EF4-FFF2-40B4-BE49-F238E27FC236}">
                    <a16:creationId xmlns:a16="http://schemas.microsoft.com/office/drawing/2014/main" id="{FB915E18-DC95-DB44-897F-67A66108BB5C}"/>
                  </a:ext>
                </a:extLst>
              </p:cNvPr>
              <p:cNvSpPr/>
              <p:nvPr/>
            </p:nvSpPr>
            <p:spPr bwMode="auto">
              <a:xfrm>
                <a:off x="616113"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3" name="Group 2228">
              <a:extLst>
                <a:ext uri="{FF2B5EF4-FFF2-40B4-BE49-F238E27FC236}">
                  <a16:creationId xmlns:a16="http://schemas.microsoft.com/office/drawing/2014/main" id="{D9428CD6-F87F-CE49-AA5B-2FA4D78F89F2}"/>
                </a:ext>
              </a:extLst>
            </p:cNvPr>
            <p:cNvGrpSpPr>
              <a:grpSpLocks/>
            </p:cNvGrpSpPr>
            <p:nvPr/>
          </p:nvGrpSpPr>
          <p:grpSpPr bwMode="auto">
            <a:xfrm>
              <a:off x="5201049" y="1117791"/>
              <a:ext cx="100710" cy="360621"/>
              <a:chOff x="6187190" y="2289538"/>
              <a:chExt cx="274320" cy="982134"/>
            </a:xfrm>
          </p:grpSpPr>
          <p:grpSp>
            <p:nvGrpSpPr>
              <p:cNvPr id="2249" name="Group 2248">
                <a:extLst>
                  <a:ext uri="{FF2B5EF4-FFF2-40B4-BE49-F238E27FC236}">
                    <a16:creationId xmlns:a16="http://schemas.microsoft.com/office/drawing/2014/main" id="{D3F707CC-E66F-9B4D-8FCB-4644889938C5}"/>
                  </a:ext>
                </a:extLst>
              </p:cNvPr>
              <p:cNvGrpSpPr/>
              <p:nvPr/>
            </p:nvGrpSpPr>
            <p:grpSpPr>
              <a:xfrm>
                <a:off x="6187190" y="2289538"/>
                <a:ext cx="274320" cy="982134"/>
                <a:chOff x="2692399" y="2184397"/>
                <a:chExt cx="274320" cy="982134"/>
              </a:xfrm>
              <a:solidFill>
                <a:schemeClr val="accent4"/>
              </a:solidFill>
            </p:grpSpPr>
            <p:sp>
              <p:nvSpPr>
                <p:cNvPr id="2253" name="Oval 2252">
                  <a:extLst>
                    <a:ext uri="{FF2B5EF4-FFF2-40B4-BE49-F238E27FC236}">
                      <a16:creationId xmlns:a16="http://schemas.microsoft.com/office/drawing/2014/main" id="{BE366B66-59E3-4940-91A9-C8DCE821924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4" name="Rectangle 2253">
                  <a:extLst>
                    <a:ext uri="{FF2B5EF4-FFF2-40B4-BE49-F238E27FC236}">
                      <a16:creationId xmlns:a16="http://schemas.microsoft.com/office/drawing/2014/main" id="{6BCE9961-62E7-154D-B7C1-B7D366A4019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50" name="Lightning Bolt 2249">
                <a:extLst>
                  <a:ext uri="{FF2B5EF4-FFF2-40B4-BE49-F238E27FC236}">
                    <a16:creationId xmlns:a16="http://schemas.microsoft.com/office/drawing/2014/main" id="{2196A676-8D1F-174B-9184-5046A990D49F}"/>
                  </a:ext>
                </a:extLst>
              </p:cNvPr>
              <p:cNvSpPr/>
              <p:nvPr/>
            </p:nvSpPr>
            <p:spPr bwMode="auto">
              <a:xfrm>
                <a:off x="6297420"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1" name="Oval 2250">
                <a:extLst>
                  <a:ext uri="{FF2B5EF4-FFF2-40B4-BE49-F238E27FC236}">
                    <a16:creationId xmlns:a16="http://schemas.microsoft.com/office/drawing/2014/main" id="{B50C96D9-0F0C-454F-B875-E60B08278B4C}"/>
                  </a:ext>
                </a:extLst>
              </p:cNvPr>
              <p:cNvSpPr/>
              <p:nvPr/>
            </p:nvSpPr>
            <p:spPr bwMode="auto">
              <a:xfrm>
                <a:off x="6344990"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2" name="Oval 2251">
                <a:extLst>
                  <a:ext uri="{FF2B5EF4-FFF2-40B4-BE49-F238E27FC236}">
                    <a16:creationId xmlns:a16="http://schemas.microsoft.com/office/drawing/2014/main" id="{F1BBDDF0-3668-4B49-9033-ECFF4977551E}"/>
                  </a:ext>
                </a:extLst>
              </p:cNvPr>
              <p:cNvSpPr/>
              <p:nvPr/>
            </p:nvSpPr>
            <p:spPr bwMode="auto">
              <a:xfrm>
                <a:off x="6228228"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4" name="Group 2229">
              <a:extLst>
                <a:ext uri="{FF2B5EF4-FFF2-40B4-BE49-F238E27FC236}">
                  <a16:creationId xmlns:a16="http://schemas.microsoft.com/office/drawing/2014/main" id="{F3654DB0-7ABD-F047-A0F1-11E795DA86DA}"/>
                </a:ext>
              </a:extLst>
            </p:cNvPr>
            <p:cNvGrpSpPr>
              <a:grpSpLocks/>
            </p:cNvGrpSpPr>
            <p:nvPr/>
          </p:nvGrpSpPr>
          <p:grpSpPr bwMode="auto">
            <a:xfrm>
              <a:off x="5550185" y="1117791"/>
              <a:ext cx="114442" cy="360621"/>
              <a:chOff x="6534259" y="3205812"/>
              <a:chExt cx="311724" cy="982134"/>
            </a:xfrm>
          </p:grpSpPr>
          <p:grpSp>
            <p:nvGrpSpPr>
              <p:cNvPr id="2243" name="Group 2242">
                <a:extLst>
                  <a:ext uri="{FF2B5EF4-FFF2-40B4-BE49-F238E27FC236}">
                    <a16:creationId xmlns:a16="http://schemas.microsoft.com/office/drawing/2014/main" id="{4B5097AA-629C-B547-8AD3-0CCB212C6648}"/>
                  </a:ext>
                </a:extLst>
              </p:cNvPr>
              <p:cNvGrpSpPr/>
              <p:nvPr/>
            </p:nvGrpSpPr>
            <p:grpSpPr>
              <a:xfrm>
                <a:off x="6552962" y="3205812"/>
                <a:ext cx="274320" cy="982134"/>
                <a:chOff x="2692399" y="2184397"/>
                <a:chExt cx="274320" cy="982134"/>
              </a:xfrm>
              <a:solidFill>
                <a:schemeClr val="accent4"/>
              </a:solidFill>
            </p:grpSpPr>
            <p:sp>
              <p:nvSpPr>
                <p:cNvPr id="2247" name="Oval 2246">
                  <a:extLst>
                    <a:ext uri="{FF2B5EF4-FFF2-40B4-BE49-F238E27FC236}">
                      <a16:creationId xmlns:a16="http://schemas.microsoft.com/office/drawing/2014/main" id="{F32431BE-CF01-214C-9733-E7B375136E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8" name="Rectangle 2247">
                  <a:extLst>
                    <a:ext uri="{FF2B5EF4-FFF2-40B4-BE49-F238E27FC236}">
                      <a16:creationId xmlns:a16="http://schemas.microsoft.com/office/drawing/2014/main" id="{623F11F8-6E74-2A44-8AFF-3E258CE3F9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4" name="Picture 2243">
                <a:extLst>
                  <a:ext uri="{FF2B5EF4-FFF2-40B4-BE49-F238E27FC236}">
                    <a16:creationId xmlns:a16="http://schemas.microsoft.com/office/drawing/2014/main" id="{A82742F5-19FC-1245-BF22-103D96169D46}"/>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245" name="Rounded Rectangle 2244">
                <a:extLst>
                  <a:ext uri="{FF2B5EF4-FFF2-40B4-BE49-F238E27FC236}">
                    <a16:creationId xmlns:a16="http://schemas.microsoft.com/office/drawing/2014/main" id="{E6C8458E-EBE2-2E44-9202-09FBFE24A3AC}"/>
                  </a:ext>
                </a:extLst>
              </p:cNvPr>
              <p:cNvSpPr/>
              <p:nvPr/>
            </p:nvSpPr>
            <p:spPr bwMode="auto">
              <a:xfrm>
                <a:off x="6696766" y="3240703"/>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6" name="Rounded Rectangle 2245">
                <a:extLst>
                  <a:ext uri="{FF2B5EF4-FFF2-40B4-BE49-F238E27FC236}">
                    <a16:creationId xmlns:a16="http://schemas.microsoft.com/office/drawing/2014/main" id="{2C944D9B-EDE7-1649-9B3B-A0D6724D1969}"/>
                  </a:ext>
                </a:extLst>
              </p:cNvPr>
              <p:cNvSpPr/>
              <p:nvPr/>
            </p:nvSpPr>
            <p:spPr bwMode="auto">
              <a:xfrm>
                <a:off x="6575681"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5" name="Group 2230">
              <a:extLst>
                <a:ext uri="{FF2B5EF4-FFF2-40B4-BE49-F238E27FC236}">
                  <a16:creationId xmlns:a16="http://schemas.microsoft.com/office/drawing/2014/main" id="{9970C93D-9218-3A40-AA20-220ACF313085}"/>
                </a:ext>
              </a:extLst>
            </p:cNvPr>
            <p:cNvGrpSpPr>
              <a:grpSpLocks/>
            </p:cNvGrpSpPr>
            <p:nvPr/>
          </p:nvGrpSpPr>
          <p:grpSpPr bwMode="auto">
            <a:xfrm>
              <a:off x="5863164" y="1092951"/>
              <a:ext cx="156215" cy="385461"/>
              <a:chOff x="6966521" y="2595951"/>
              <a:chExt cx="425507" cy="1049786"/>
            </a:xfrm>
          </p:grpSpPr>
          <p:grpSp>
            <p:nvGrpSpPr>
              <p:cNvPr id="2239" name="Group 2238">
                <a:extLst>
                  <a:ext uri="{FF2B5EF4-FFF2-40B4-BE49-F238E27FC236}">
                    <a16:creationId xmlns:a16="http://schemas.microsoft.com/office/drawing/2014/main" id="{52BDB3C8-C8D1-4C4E-9E83-11A2576E4551}"/>
                  </a:ext>
                </a:extLst>
              </p:cNvPr>
              <p:cNvGrpSpPr/>
              <p:nvPr/>
            </p:nvGrpSpPr>
            <p:grpSpPr>
              <a:xfrm>
                <a:off x="7070553" y="2663602"/>
                <a:ext cx="274320" cy="982135"/>
                <a:chOff x="2692399" y="2184397"/>
                <a:chExt cx="274320" cy="982134"/>
              </a:xfrm>
              <a:solidFill>
                <a:schemeClr val="accent4"/>
              </a:solidFill>
            </p:grpSpPr>
            <p:sp>
              <p:nvSpPr>
                <p:cNvPr id="2241" name="Oval 2240">
                  <a:extLst>
                    <a:ext uri="{FF2B5EF4-FFF2-40B4-BE49-F238E27FC236}">
                      <a16:creationId xmlns:a16="http://schemas.microsoft.com/office/drawing/2014/main" id="{D9E6948E-70D5-1A42-92CE-0B6CC2F623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2" name="Rectangle 2241">
                  <a:extLst>
                    <a:ext uri="{FF2B5EF4-FFF2-40B4-BE49-F238E27FC236}">
                      <a16:creationId xmlns:a16="http://schemas.microsoft.com/office/drawing/2014/main" id="{FED13616-116C-5347-9BBC-2DA1A63F4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0" name="Picture 2239">
                <a:extLst>
                  <a:ext uri="{FF2B5EF4-FFF2-40B4-BE49-F238E27FC236}">
                    <a16:creationId xmlns:a16="http://schemas.microsoft.com/office/drawing/2014/main" id="{388B09EC-C420-9B4A-A776-8313365E4442}"/>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56" name="Group 2231">
              <a:extLst>
                <a:ext uri="{FF2B5EF4-FFF2-40B4-BE49-F238E27FC236}">
                  <a16:creationId xmlns:a16="http://schemas.microsoft.com/office/drawing/2014/main" id="{8AC13198-2755-B646-B924-95C4A1133D0F}"/>
                </a:ext>
              </a:extLst>
            </p:cNvPr>
            <p:cNvGrpSpPr>
              <a:grpSpLocks/>
            </p:cNvGrpSpPr>
            <p:nvPr/>
          </p:nvGrpSpPr>
          <p:grpSpPr bwMode="auto">
            <a:xfrm>
              <a:off x="6257238" y="1117791"/>
              <a:ext cx="137451" cy="360621"/>
              <a:chOff x="587671" y="2548983"/>
              <a:chExt cx="374400" cy="982134"/>
            </a:xfrm>
          </p:grpSpPr>
          <p:grpSp>
            <p:nvGrpSpPr>
              <p:cNvPr id="174257" name="Group 2232">
                <a:extLst>
                  <a:ext uri="{FF2B5EF4-FFF2-40B4-BE49-F238E27FC236}">
                    <a16:creationId xmlns:a16="http://schemas.microsoft.com/office/drawing/2014/main" id="{F6F9E133-10CB-D348-B0EB-2D7DDAD5AADF}"/>
                  </a:ext>
                </a:extLst>
              </p:cNvPr>
              <p:cNvGrpSpPr>
                <a:grpSpLocks/>
              </p:cNvGrpSpPr>
              <p:nvPr/>
            </p:nvGrpSpPr>
            <p:grpSpPr bwMode="auto">
              <a:xfrm>
                <a:off x="587671" y="2548983"/>
                <a:ext cx="274320" cy="982134"/>
                <a:chOff x="2692399" y="2184397"/>
                <a:chExt cx="274320" cy="982134"/>
              </a:xfrm>
            </p:grpSpPr>
            <p:sp>
              <p:nvSpPr>
                <p:cNvPr id="2237" name="Oval 2236">
                  <a:extLst>
                    <a:ext uri="{FF2B5EF4-FFF2-40B4-BE49-F238E27FC236}">
                      <a16:creationId xmlns:a16="http://schemas.microsoft.com/office/drawing/2014/main" id="{EA61DE73-6868-BC46-B635-C76562FD5397}"/>
                    </a:ext>
                  </a:extLst>
                </p:cNvPr>
                <p:cNvSpPr/>
                <p:nvPr/>
              </p:nvSpPr>
              <p:spPr bwMode="auto">
                <a:xfrm>
                  <a:off x="2693374" y="2184686"/>
                  <a:ext cx="27244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8" name="Rectangle 2237">
                  <a:extLst>
                    <a:ext uri="{FF2B5EF4-FFF2-40B4-BE49-F238E27FC236}">
                      <a16:creationId xmlns:a16="http://schemas.microsoft.com/office/drawing/2014/main" id="{324ADCA7-32EE-0746-B4DD-8F4F9A846F7C}"/>
                    </a:ext>
                  </a:extLst>
                </p:cNvPr>
                <p:cNvSpPr/>
                <p:nvPr/>
              </p:nvSpPr>
              <p:spPr bwMode="auto">
                <a:xfrm>
                  <a:off x="2710672" y="2539363"/>
                  <a:ext cx="23785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34" name="Picture 2233">
                <a:extLst>
                  <a:ext uri="{FF2B5EF4-FFF2-40B4-BE49-F238E27FC236}">
                    <a16:creationId xmlns:a16="http://schemas.microsoft.com/office/drawing/2014/main" id="{48AE8002-4E07-2F43-90A3-02D7D83CD7BF}"/>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35" name="Rounded Rectangle 2234">
                <a:extLst>
                  <a:ext uri="{FF2B5EF4-FFF2-40B4-BE49-F238E27FC236}">
                    <a16:creationId xmlns:a16="http://schemas.microsoft.com/office/drawing/2014/main" id="{1ABE9651-2535-DF4B-821F-970536ECB6AD}"/>
                  </a:ext>
                </a:extLst>
              </p:cNvPr>
              <p:cNvSpPr/>
              <p:nvPr/>
            </p:nvSpPr>
            <p:spPr bwMode="auto">
              <a:xfrm>
                <a:off x="740005"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6" name="Rounded Rectangle 2235">
                <a:extLst>
                  <a:ext uri="{FF2B5EF4-FFF2-40B4-BE49-F238E27FC236}">
                    <a16:creationId xmlns:a16="http://schemas.microsoft.com/office/drawing/2014/main" id="{20B044B2-A56A-7049-B0B7-2B1F393B9B79}"/>
                  </a:ext>
                </a:extLst>
              </p:cNvPr>
              <p:cNvSpPr/>
              <p:nvPr/>
            </p:nvSpPr>
            <p:spPr bwMode="auto">
              <a:xfrm>
                <a:off x="618919"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696" name="Straight Arrow Connector 2695">
            <a:extLst>
              <a:ext uri="{FF2B5EF4-FFF2-40B4-BE49-F238E27FC236}">
                <a16:creationId xmlns:a16="http://schemas.microsoft.com/office/drawing/2014/main" id="{B194D6D7-CD7D-6341-8F25-6A7BF2C88A70}"/>
              </a:ext>
            </a:extLst>
          </p:cNvPr>
          <p:cNvCxnSpPr>
            <a:cxnSpLocks/>
          </p:cNvCxnSpPr>
          <p:nvPr/>
        </p:nvCxnSpPr>
        <p:spPr>
          <a:xfrm flipV="1">
            <a:off x="6597650" y="1044575"/>
            <a:ext cx="3722688" cy="179546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697" name="Group 2696">
            <a:extLst>
              <a:ext uri="{FF2B5EF4-FFF2-40B4-BE49-F238E27FC236}">
                <a16:creationId xmlns:a16="http://schemas.microsoft.com/office/drawing/2014/main" id="{2EFBE4FD-B7BD-0B42-88A5-BCD3D07838E1}"/>
              </a:ext>
            </a:extLst>
          </p:cNvPr>
          <p:cNvGrpSpPr/>
          <p:nvPr/>
        </p:nvGrpSpPr>
        <p:grpSpPr>
          <a:xfrm>
            <a:off x="2399677" y="3464607"/>
            <a:ext cx="4007158" cy="952908"/>
            <a:chOff x="2399674" y="525505"/>
            <a:chExt cx="4007158" cy="952908"/>
          </a:xfrm>
          <a:solidFill>
            <a:srgbClr val="79D758">
              <a:alpha val="45098"/>
            </a:srgbClr>
          </a:solidFill>
        </p:grpSpPr>
        <p:grpSp>
          <p:nvGrpSpPr>
            <p:cNvPr id="2698" name="Group 2697">
              <a:extLst>
                <a:ext uri="{FF2B5EF4-FFF2-40B4-BE49-F238E27FC236}">
                  <a16:creationId xmlns:a16="http://schemas.microsoft.com/office/drawing/2014/main" id="{8F8EA126-9D8A-5747-B21B-AFCC0E53E2AB}"/>
                </a:ext>
              </a:extLst>
            </p:cNvPr>
            <p:cNvGrpSpPr/>
            <p:nvPr/>
          </p:nvGrpSpPr>
          <p:grpSpPr>
            <a:xfrm>
              <a:off x="2400086" y="573595"/>
              <a:ext cx="100710" cy="360621"/>
              <a:chOff x="2092152" y="1325314"/>
              <a:chExt cx="274320" cy="982134"/>
            </a:xfrm>
            <a:grpFill/>
          </p:grpSpPr>
          <p:grpSp>
            <p:nvGrpSpPr>
              <p:cNvPr id="2881" name="Group 2880">
                <a:extLst>
                  <a:ext uri="{FF2B5EF4-FFF2-40B4-BE49-F238E27FC236}">
                    <a16:creationId xmlns:a16="http://schemas.microsoft.com/office/drawing/2014/main" id="{1CB912BD-5047-6B4B-BD99-3F32112DE85E}"/>
                  </a:ext>
                </a:extLst>
              </p:cNvPr>
              <p:cNvGrpSpPr/>
              <p:nvPr/>
            </p:nvGrpSpPr>
            <p:grpSpPr>
              <a:xfrm>
                <a:off x="2092152" y="1325314"/>
                <a:ext cx="274320" cy="982134"/>
                <a:chOff x="2692399" y="2184397"/>
                <a:chExt cx="274320" cy="982134"/>
              </a:xfrm>
              <a:grpFill/>
            </p:grpSpPr>
            <p:sp>
              <p:nvSpPr>
                <p:cNvPr id="2883" name="Oval 2882">
                  <a:extLst>
                    <a:ext uri="{FF2B5EF4-FFF2-40B4-BE49-F238E27FC236}">
                      <a16:creationId xmlns:a16="http://schemas.microsoft.com/office/drawing/2014/main" id="{AFD73BB6-D470-E940-BB73-E75423E759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4" name="Rectangle 2883">
                  <a:extLst>
                    <a:ext uri="{FF2B5EF4-FFF2-40B4-BE49-F238E27FC236}">
                      <a16:creationId xmlns:a16="http://schemas.microsoft.com/office/drawing/2014/main" id="{E30B56C8-2B23-574A-A009-44CE175D0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82" name="Heart 2881">
                <a:extLst>
                  <a:ext uri="{FF2B5EF4-FFF2-40B4-BE49-F238E27FC236}">
                    <a16:creationId xmlns:a16="http://schemas.microsoft.com/office/drawing/2014/main" id="{5BFF87F0-7C35-BD41-9B41-745C46707751}"/>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699" name="Group 2698">
              <a:extLst>
                <a:ext uri="{FF2B5EF4-FFF2-40B4-BE49-F238E27FC236}">
                  <a16:creationId xmlns:a16="http://schemas.microsoft.com/office/drawing/2014/main" id="{D3ED0652-F58F-C249-9441-C6BEED54E787}"/>
                </a:ext>
              </a:extLst>
            </p:cNvPr>
            <p:cNvGrpSpPr/>
            <p:nvPr/>
          </p:nvGrpSpPr>
          <p:grpSpPr>
            <a:xfrm>
              <a:off x="2754636" y="573595"/>
              <a:ext cx="141821" cy="360621"/>
              <a:chOff x="2538849" y="1046266"/>
              <a:chExt cx="386300" cy="982134"/>
            </a:xfrm>
            <a:grpFill/>
          </p:grpSpPr>
          <p:grpSp>
            <p:nvGrpSpPr>
              <p:cNvPr id="2877" name="Group 2876">
                <a:extLst>
                  <a:ext uri="{FF2B5EF4-FFF2-40B4-BE49-F238E27FC236}">
                    <a16:creationId xmlns:a16="http://schemas.microsoft.com/office/drawing/2014/main" id="{B0B520A9-77EF-C643-848B-59C247197699}"/>
                  </a:ext>
                </a:extLst>
              </p:cNvPr>
              <p:cNvGrpSpPr/>
              <p:nvPr/>
            </p:nvGrpSpPr>
            <p:grpSpPr>
              <a:xfrm>
                <a:off x="2538849" y="1046266"/>
                <a:ext cx="274320" cy="982134"/>
                <a:chOff x="2692399" y="2184397"/>
                <a:chExt cx="274320" cy="982134"/>
              </a:xfrm>
              <a:grpFill/>
            </p:grpSpPr>
            <p:sp>
              <p:nvSpPr>
                <p:cNvPr id="2879" name="Oval 2878">
                  <a:extLst>
                    <a:ext uri="{FF2B5EF4-FFF2-40B4-BE49-F238E27FC236}">
                      <a16:creationId xmlns:a16="http://schemas.microsoft.com/office/drawing/2014/main" id="{7BE35AFB-75E7-F747-97D0-8321ADCBC9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0" name="Rectangle 2879">
                  <a:extLst>
                    <a:ext uri="{FF2B5EF4-FFF2-40B4-BE49-F238E27FC236}">
                      <a16:creationId xmlns:a16="http://schemas.microsoft.com/office/drawing/2014/main" id="{24E971C1-4103-854C-BAA0-AD856B93C68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8" name="Picture 2877">
                <a:extLst>
                  <a:ext uri="{FF2B5EF4-FFF2-40B4-BE49-F238E27FC236}">
                    <a16:creationId xmlns:a16="http://schemas.microsoft.com/office/drawing/2014/main" id="{D307A1BE-97F9-D141-9497-4F7D04FCCCF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00" name="Group 2699">
              <a:extLst>
                <a:ext uri="{FF2B5EF4-FFF2-40B4-BE49-F238E27FC236}">
                  <a16:creationId xmlns:a16="http://schemas.microsoft.com/office/drawing/2014/main" id="{596D26F5-E7DA-D84A-B978-5FDB4DBB5856}"/>
                </a:ext>
              </a:extLst>
            </p:cNvPr>
            <p:cNvGrpSpPr/>
            <p:nvPr/>
          </p:nvGrpSpPr>
          <p:grpSpPr>
            <a:xfrm>
              <a:off x="3063986" y="525505"/>
              <a:ext cx="144287" cy="408710"/>
              <a:chOff x="1046783" y="2062413"/>
              <a:chExt cx="393016" cy="1113104"/>
            </a:xfrm>
            <a:grpFill/>
          </p:grpSpPr>
          <p:grpSp>
            <p:nvGrpSpPr>
              <p:cNvPr id="2873" name="Group 2872">
                <a:extLst>
                  <a:ext uri="{FF2B5EF4-FFF2-40B4-BE49-F238E27FC236}">
                    <a16:creationId xmlns:a16="http://schemas.microsoft.com/office/drawing/2014/main" id="{658F2D83-6690-2D4F-B2D9-1C736989BFD3}"/>
                  </a:ext>
                </a:extLst>
              </p:cNvPr>
              <p:cNvGrpSpPr/>
              <p:nvPr/>
            </p:nvGrpSpPr>
            <p:grpSpPr>
              <a:xfrm>
                <a:off x="1152242" y="2193384"/>
                <a:ext cx="274319" cy="982133"/>
                <a:chOff x="2692399" y="2184397"/>
                <a:chExt cx="274320" cy="982134"/>
              </a:xfrm>
              <a:grpFill/>
            </p:grpSpPr>
            <p:sp>
              <p:nvSpPr>
                <p:cNvPr id="2875" name="Oval 2874">
                  <a:extLst>
                    <a:ext uri="{FF2B5EF4-FFF2-40B4-BE49-F238E27FC236}">
                      <a16:creationId xmlns:a16="http://schemas.microsoft.com/office/drawing/2014/main" id="{AFFD62E3-1E8B-BB44-A389-15EAA911F2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6" name="Rectangle 2875">
                  <a:extLst>
                    <a:ext uri="{FF2B5EF4-FFF2-40B4-BE49-F238E27FC236}">
                      <a16:creationId xmlns:a16="http://schemas.microsoft.com/office/drawing/2014/main" id="{C24F71DC-AA96-C241-A9C2-97F7FFA814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4" name="Picture 2873">
                <a:extLst>
                  <a:ext uri="{FF2B5EF4-FFF2-40B4-BE49-F238E27FC236}">
                    <a16:creationId xmlns:a16="http://schemas.microsoft.com/office/drawing/2014/main" id="{29F7C9EA-E76C-5445-8272-CB7F5ACEB34D}"/>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01" name="Group 2700">
              <a:extLst>
                <a:ext uri="{FF2B5EF4-FFF2-40B4-BE49-F238E27FC236}">
                  <a16:creationId xmlns:a16="http://schemas.microsoft.com/office/drawing/2014/main" id="{B875BF85-BDE8-6E4C-8C7C-A5397AFE8022}"/>
                </a:ext>
              </a:extLst>
            </p:cNvPr>
            <p:cNvGrpSpPr/>
            <p:nvPr/>
          </p:nvGrpSpPr>
          <p:grpSpPr>
            <a:xfrm>
              <a:off x="3468004" y="573595"/>
              <a:ext cx="137452" cy="360621"/>
              <a:chOff x="587671" y="2548983"/>
              <a:chExt cx="374400" cy="982134"/>
            </a:xfrm>
            <a:grpFill/>
          </p:grpSpPr>
          <p:grpSp>
            <p:nvGrpSpPr>
              <p:cNvPr id="2867" name="Group 2866">
                <a:extLst>
                  <a:ext uri="{FF2B5EF4-FFF2-40B4-BE49-F238E27FC236}">
                    <a16:creationId xmlns:a16="http://schemas.microsoft.com/office/drawing/2014/main" id="{564E1560-BBD7-6949-BA60-1C54058C2D84}"/>
                  </a:ext>
                </a:extLst>
              </p:cNvPr>
              <p:cNvGrpSpPr/>
              <p:nvPr/>
            </p:nvGrpSpPr>
            <p:grpSpPr>
              <a:xfrm>
                <a:off x="587671" y="2548983"/>
                <a:ext cx="274320" cy="982134"/>
                <a:chOff x="2692399" y="2184397"/>
                <a:chExt cx="274320" cy="982134"/>
              </a:xfrm>
              <a:grpFill/>
            </p:grpSpPr>
            <p:sp>
              <p:nvSpPr>
                <p:cNvPr id="2871" name="Oval 2870">
                  <a:extLst>
                    <a:ext uri="{FF2B5EF4-FFF2-40B4-BE49-F238E27FC236}">
                      <a16:creationId xmlns:a16="http://schemas.microsoft.com/office/drawing/2014/main" id="{F321B0D1-CC09-6F45-8058-D46366D95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2" name="Rectangle 2871">
                  <a:extLst>
                    <a:ext uri="{FF2B5EF4-FFF2-40B4-BE49-F238E27FC236}">
                      <a16:creationId xmlns:a16="http://schemas.microsoft.com/office/drawing/2014/main" id="{A394D8EA-A561-2144-AA3C-E8A46FBDF1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8" name="Picture 2867">
                <a:extLst>
                  <a:ext uri="{FF2B5EF4-FFF2-40B4-BE49-F238E27FC236}">
                    <a16:creationId xmlns:a16="http://schemas.microsoft.com/office/drawing/2014/main" id="{32453841-110C-ED40-B45F-FBD2F82D57F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69" name="Rounded Rectangle 2868">
                <a:extLst>
                  <a:ext uri="{FF2B5EF4-FFF2-40B4-BE49-F238E27FC236}">
                    <a16:creationId xmlns:a16="http://schemas.microsoft.com/office/drawing/2014/main" id="{ACB0E377-FE94-6C4B-9040-22DE5715A72F}"/>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0" name="Rounded Rectangle 2869">
                <a:extLst>
                  <a:ext uri="{FF2B5EF4-FFF2-40B4-BE49-F238E27FC236}">
                    <a16:creationId xmlns:a16="http://schemas.microsoft.com/office/drawing/2014/main" id="{3C4DF398-9672-C941-9F49-E96D8D0E86EB}"/>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2" name="Group 2701">
              <a:extLst>
                <a:ext uri="{FF2B5EF4-FFF2-40B4-BE49-F238E27FC236}">
                  <a16:creationId xmlns:a16="http://schemas.microsoft.com/office/drawing/2014/main" id="{117B5C9A-171D-E748-B58A-2EB5EF08501E}"/>
                </a:ext>
              </a:extLst>
            </p:cNvPr>
            <p:cNvGrpSpPr/>
            <p:nvPr/>
          </p:nvGrpSpPr>
          <p:grpSpPr>
            <a:xfrm>
              <a:off x="3814592" y="557402"/>
              <a:ext cx="129804" cy="376813"/>
              <a:chOff x="1414123" y="1571676"/>
              <a:chExt cx="353568" cy="1026234"/>
            </a:xfrm>
            <a:grpFill/>
          </p:grpSpPr>
          <p:grpSp>
            <p:nvGrpSpPr>
              <p:cNvPr id="2860" name="Group 2859">
                <a:extLst>
                  <a:ext uri="{FF2B5EF4-FFF2-40B4-BE49-F238E27FC236}">
                    <a16:creationId xmlns:a16="http://schemas.microsoft.com/office/drawing/2014/main" id="{594EA71D-DC69-B948-893D-8E9356FEEB59}"/>
                  </a:ext>
                </a:extLst>
              </p:cNvPr>
              <p:cNvGrpSpPr/>
              <p:nvPr/>
            </p:nvGrpSpPr>
            <p:grpSpPr>
              <a:xfrm>
                <a:off x="1446433" y="1615776"/>
                <a:ext cx="274320" cy="982134"/>
                <a:chOff x="2692399" y="2184397"/>
                <a:chExt cx="274320" cy="982134"/>
              </a:xfrm>
              <a:grpFill/>
            </p:grpSpPr>
            <p:sp>
              <p:nvSpPr>
                <p:cNvPr id="2865" name="Oval 2864">
                  <a:extLst>
                    <a:ext uri="{FF2B5EF4-FFF2-40B4-BE49-F238E27FC236}">
                      <a16:creationId xmlns:a16="http://schemas.microsoft.com/office/drawing/2014/main" id="{CD61AD5F-E4AC-2744-9139-203C90F59F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6" name="Rectangle 2865">
                  <a:extLst>
                    <a:ext uri="{FF2B5EF4-FFF2-40B4-BE49-F238E27FC236}">
                      <a16:creationId xmlns:a16="http://schemas.microsoft.com/office/drawing/2014/main" id="{B2858F0D-772B-1B49-8E9F-9C61F45E35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61" name="Teardrop 2860">
                <a:extLst>
                  <a:ext uri="{FF2B5EF4-FFF2-40B4-BE49-F238E27FC236}">
                    <a16:creationId xmlns:a16="http://schemas.microsoft.com/office/drawing/2014/main" id="{DAB7F439-951D-3441-9CA5-7203839EF577}"/>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2" name="Teardrop 2861">
                <a:extLst>
                  <a:ext uri="{FF2B5EF4-FFF2-40B4-BE49-F238E27FC236}">
                    <a16:creationId xmlns:a16="http://schemas.microsoft.com/office/drawing/2014/main" id="{8128BEFF-CF98-EA44-B0EE-D7FCADCFECFC}"/>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3" name="Rounded Rectangle 2862">
                <a:extLst>
                  <a:ext uri="{FF2B5EF4-FFF2-40B4-BE49-F238E27FC236}">
                    <a16:creationId xmlns:a16="http://schemas.microsoft.com/office/drawing/2014/main" id="{2BB593EF-8AC6-A947-B620-286D3A7FFBE0}"/>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4" name="Rounded Rectangle 2863">
                <a:extLst>
                  <a:ext uri="{FF2B5EF4-FFF2-40B4-BE49-F238E27FC236}">
                    <a16:creationId xmlns:a16="http://schemas.microsoft.com/office/drawing/2014/main" id="{0D9660BE-437D-E643-9214-57455CD6EDFB}"/>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3" name="Group 2702">
              <a:extLst>
                <a:ext uri="{FF2B5EF4-FFF2-40B4-BE49-F238E27FC236}">
                  <a16:creationId xmlns:a16="http://schemas.microsoft.com/office/drawing/2014/main" id="{F1ECA068-530C-404D-BB19-F22616221764}"/>
                </a:ext>
              </a:extLst>
            </p:cNvPr>
            <p:cNvGrpSpPr/>
            <p:nvPr/>
          </p:nvGrpSpPr>
          <p:grpSpPr>
            <a:xfrm>
              <a:off x="4187409" y="573595"/>
              <a:ext cx="100710" cy="360621"/>
              <a:chOff x="2368178" y="2124654"/>
              <a:chExt cx="274320" cy="982134"/>
            </a:xfrm>
            <a:grpFill/>
          </p:grpSpPr>
          <p:grpSp>
            <p:nvGrpSpPr>
              <p:cNvPr id="2845" name="Group 2844">
                <a:extLst>
                  <a:ext uri="{FF2B5EF4-FFF2-40B4-BE49-F238E27FC236}">
                    <a16:creationId xmlns:a16="http://schemas.microsoft.com/office/drawing/2014/main" id="{692BD85C-9C06-564B-B67D-4A1138BCB309}"/>
                  </a:ext>
                </a:extLst>
              </p:cNvPr>
              <p:cNvGrpSpPr/>
              <p:nvPr/>
            </p:nvGrpSpPr>
            <p:grpSpPr>
              <a:xfrm>
                <a:off x="2368178" y="2124654"/>
                <a:ext cx="274320" cy="982134"/>
                <a:chOff x="2692399" y="2184397"/>
                <a:chExt cx="274320" cy="982134"/>
              </a:xfrm>
              <a:grpFill/>
            </p:grpSpPr>
            <p:sp>
              <p:nvSpPr>
                <p:cNvPr id="2858" name="Oval 2857">
                  <a:extLst>
                    <a:ext uri="{FF2B5EF4-FFF2-40B4-BE49-F238E27FC236}">
                      <a16:creationId xmlns:a16="http://schemas.microsoft.com/office/drawing/2014/main" id="{A25BFF48-CADF-7546-A62B-7E0A2A2D87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9" name="Rectangle 2858">
                  <a:extLst>
                    <a:ext uri="{FF2B5EF4-FFF2-40B4-BE49-F238E27FC236}">
                      <a16:creationId xmlns:a16="http://schemas.microsoft.com/office/drawing/2014/main" id="{2B9D2238-D6B3-BA44-9C42-4B8028794E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46" name="Group 2845">
                <a:extLst>
                  <a:ext uri="{FF2B5EF4-FFF2-40B4-BE49-F238E27FC236}">
                    <a16:creationId xmlns:a16="http://schemas.microsoft.com/office/drawing/2014/main" id="{522307E0-8F96-1746-B704-16B1128D73A1}"/>
                  </a:ext>
                </a:extLst>
              </p:cNvPr>
              <p:cNvGrpSpPr/>
              <p:nvPr/>
            </p:nvGrpSpPr>
            <p:grpSpPr>
              <a:xfrm>
                <a:off x="2368178" y="2240639"/>
                <a:ext cx="274320" cy="113533"/>
                <a:chOff x="1237102" y="1657048"/>
                <a:chExt cx="1598445" cy="433900"/>
              </a:xfrm>
              <a:grpFill/>
            </p:grpSpPr>
            <p:grpSp>
              <p:nvGrpSpPr>
                <p:cNvPr id="2847" name="Group 2846">
                  <a:extLst>
                    <a:ext uri="{FF2B5EF4-FFF2-40B4-BE49-F238E27FC236}">
                      <a16:creationId xmlns:a16="http://schemas.microsoft.com/office/drawing/2014/main" id="{A294BA34-46B9-134C-A304-CCCCD9534357}"/>
                    </a:ext>
                  </a:extLst>
                </p:cNvPr>
                <p:cNvGrpSpPr/>
                <p:nvPr/>
              </p:nvGrpSpPr>
              <p:grpSpPr>
                <a:xfrm>
                  <a:off x="1517980" y="1688757"/>
                  <a:ext cx="1070783" cy="402191"/>
                  <a:chOff x="1517980" y="1688757"/>
                  <a:chExt cx="1070783" cy="402191"/>
                </a:xfrm>
                <a:grpFill/>
              </p:grpSpPr>
              <p:sp>
                <p:nvSpPr>
                  <p:cNvPr id="2852" name="Oval 2851">
                    <a:extLst>
                      <a:ext uri="{FF2B5EF4-FFF2-40B4-BE49-F238E27FC236}">
                        <a16:creationId xmlns:a16="http://schemas.microsoft.com/office/drawing/2014/main" id="{E4CDAE07-18F8-0B43-B82A-FF21041B3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3" name="Rectangle 2852">
                    <a:extLst>
                      <a:ext uri="{FF2B5EF4-FFF2-40B4-BE49-F238E27FC236}">
                        <a16:creationId xmlns:a16="http://schemas.microsoft.com/office/drawing/2014/main" id="{B72A0355-1EEA-874C-ADE9-5E1DA9578F7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4" name="Rectangle 2853">
                    <a:extLst>
                      <a:ext uri="{FF2B5EF4-FFF2-40B4-BE49-F238E27FC236}">
                        <a16:creationId xmlns:a16="http://schemas.microsoft.com/office/drawing/2014/main" id="{D74AC603-FF4C-BF42-82AB-E56221AC42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55" name="Straight Connector 2854">
                    <a:extLst>
                      <a:ext uri="{FF2B5EF4-FFF2-40B4-BE49-F238E27FC236}">
                        <a16:creationId xmlns:a16="http://schemas.microsoft.com/office/drawing/2014/main" id="{457A519C-15BD-6A43-B88A-A533CADA7AA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6" name="Straight Connector 2855">
                    <a:extLst>
                      <a:ext uri="{FF2B5EF4-FFF2-40B4-BE49-F238E27FC236}">
                        <a16:creationId xmlns:a16="http://schemas.microsoft.com/office/drawing/2014/main" id="{7E63B4AD-07F6-5842-8AAB-265FDD32D86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7" name="Straight Connector 2856">
                    <a:extLst>
                      <a:ext uri="{FF2B5EF4-FFF2-40B4-BE49-F238E27FC236}">
                        <a16:creationId xmlns:a16="http://schemas.microsoft.com/office/drawing/2014/main" id="{97F0AD5B-0416-3148-82E0-F5A9BDFB7B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48" name="Straight Connector 2847">
                  <a:extLst>
                    <a:ext uri="{FF2B5EF4-FFF2-40B4-BE49-F238E27FC236}">
                      <a16:creationId xmlns:a16="http://schemas.microsoft.com/office/drawing/2014/main" id="{DE72A4BD-37D8-9647-BEE3-B37B67C63BE3}"/>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49" name="Straight Connector 2848">
                  <a:extLst>
                    <a:ext uri="{FF2B5EF4-FFF2-40B4-BE49-F238E27FC236}">
                      <a16:creationId xmlns:a16="http://schemas.microsoft.com/office/drawing/2014/main" id="{1A84E6D7-EF26-D146-ABCA-5B02CD577BBD}"/>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0" name="Straight Connector 2849">
                  <a:extLst>
                    <a:ext uri="{FF2B5EF4-FFF2-40B4-BE49-F238E27FC236}">
                      <a16:creationId xmlns:a16="http://schemas.microsoft.com/office/drawing/2014/main" id="{D6021171-0259-6840-97C1-047B761E31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1" name="Straight Connector 2850">
                  <a:extLst>
                    <a:ext uri="{FF2B5EF4-FFF2-40B4-BE49-F238E27FC236}">
                      <a16:creationId xmlns:a16="http://schemas.microsoft.com/office/drawing/2014/main" id="{D0FF41B9-25B7-314C-9B6A-5B0D574D4C1D}"/>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04" name="Group 2703">
              <a:extLst>
                <a:ext uri="{FF2B5EF4-FFF2-40B4-BE49-F238E27FC236}">
                  <a16:creationId xmlns:a16="http://schemas.microsoft.com/office/drawing/2014/main" id="{353153C1-F95A-E248-90B3-F9B7E3395AAE}"/>
                </a:ext>
              </a:extLst>
            </p:cNvPr>
            <p:cNvGrpSpPr/>
            <p:nvPr/>
          </p:nvGrpSpPr>
          <p:grpSpPr>
            <a:xfrm>
              <a:off x="4518854" y="573595"/>
              <a:ext cx="114442" cy="360621"/>
              <a:chOff x="559622" y="2548983"/>
              <a:chExt cx="311724" cy="982134"/>
            </a:xfrm>
            <a:grpFill/>
          </p:grpSpPr>
          <p:grpSp>
            <p:nvGrpSpPr>
              <p:cNvPr id="2841" name="Group 2840">
                <a:extLst>
                  <a:ext uri="{FF2B5EF4-FFF2-40B4-BE49-F238E27FC236}">
                    <a16:creationId xmlns:a16="http://schemas.microsoft.com/office/drawing/2014/main" id="{105B0BBD-EED8-E545-A15F-ACEC8DBE043B}"/>
                  </a:ext>
                </a:extLst>
              </p:cNvPr>
              <p:cNvGrpSpPr/>
              <p:nvPr/>
            </p:nvGrpSpPr>
            <p:grpSpPr>
              <a:xfrm>
                <a:off x="587672" y="2548983"/>
                <a:ext cx="274320" cy="982134"/>
                <a:chOff x="2692399" y="2184397"/>
                <a:chExt cx="274320" cy="982134"/>
              </a:xfrm>
              <a:grpFill/>
            </p:grpSpPr>
            <p:sp>
              <p:nvSpPr>
                <p:cNvPr id="2843" name="Oval 2842">
                  <a:extLst>
                    <a:ext uri="{FF2B5EF4-FFF2-40B4-BE49-F238E27FC236}">
                      <a16:creationId xmlns:a16="http://schemas.microsoft.com/office/drawing/2014/main" id="{EA7506A2-959F-FB47-B388-8ECC674078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4" name="Rectangle 2843">
                  <a:extLst>
                    <a:ext uri="{FF2B5EF4-FFF2-40B4-BE49-F238E27FC236}">
                      <a16:creationId xmlns:a16="http://schemas.microsoft.com/office/drawing/2014/main" id="{74A77650-7330-254C-9FBF-B2AE06B0AD7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2" name="Picture 2841">
                <a:extLst>
                  <a:ext uri="{FF2B5EF4-FFF2-40B4-BE49-F238E27FC236}">
                    <a16:creationId xmlns:a16="http://schemas.microsoft.com/office/drawing/2014/main" id="{136A5EB3-4A9D-7A49-A996-5067A2269CD2}"/>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noFill/>
            </p:spPr>
          </p:pic>
        </p:grpSp>
        <p:grpSp>
          <p:nvGrpSpPr>
            <p:cNvPr id="2705" name="Group 2704">
              <a:extLst>
                <a:ext uri="{FF2B5EF4-FFF2-40B4-BE49-F238E27FC236}">
                  <a16:creationId xmlns:a16="http://schemas.microsoft.com/office/drawing/2014/main" id="{840BB93B-111F-8A44-9B51-9216F9616793}"/>
                </a:ext>
              </a:extLst>
            </p:cNvPr>
            <p:cNvGrpSpPr/>
            <p:nvPr/>
          </p:nvGrpSpPr>
          <p:grpSpPr>
            <a:xfrm>
              <a:off x="4889792" y="573595"/>
              <a:ext cx="139232" cy="360621"/>
              <a:chOff x="659847" y="1141172"/>
              <a:chExt cx="379250" cy="982134"/>
            </a:xfrm>
            <a:grpFill/>
          </p:grpSpPr>
          <p:grpSp>
            <p:nvGrpSpPr>
              <p:cNvPr id="2826" name="Group 2825">
                <a:extLst>
                  <a:ext uri="{FF2B5EF4-FFF2-40B4-BE49-F238E27FC236}">
                    <a16:creationId xmlns:a16="http://schemas.microsoft.com/office/drawing/2014/main" id="{2EF8AAA7-98F6-8340-B73D-FFE53CB945A7}"/>
                  </a:ext>
                </a:extLst>
              </p:cNvPr>
              <p:cNvGrpSpPr/>
              <p:nvPr/>
            </p:nvGrpSpPr>
            <p:grpSpPr>
              <a:xfrm>
                <a:off x="659847" y="1141172"/>
                <a:ext cx="274320" cy="982134"/>
                <a:chOff x="2692399" y="2184397"/>
                <a:chExt cx="274320" cy="982134"/>
              </a:xfrm>
              <a:grpFill/>
            </p:grpSpPr>
            <p:sp>
              <p:nvSpPr>
                <p:cNvPr id="2839" name="Oval 2838">
                  <a:extLst>
                    <a:ext uri="{FF2B5EF4-FFF2-40B4-BE49-F238E27FC236}">
                      <a16:creationId xmlns:a16="http://schemas.microsoft.com/office/drawing/2014/main" id="{D926253C-16C9-994A-8DCD-ABBF76DA82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0" name="Rectangle 2839">
                  <a:extLst>
                    <a:ext uri="{FF2B5EF4-FFF2-40B4-BE49-F238E27FC236}">
                      <a16:creationId xmlns:a16="http://schemas.microsoft.com/office/drawing/2014/main" id="{4AD11E76-595E-E649-81FE-5B482A963A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27" name="Group 2826">
                <a:extLst>
                  <a:ext uri="{FF2B5EF4-FFF2-40B4-BE49-F238E27FC236}">
                    <a16:creationId xmlns:a16="http://schemas.microsoft.com/office/drawing/2014/main" id="{5CAB6572-0014-9843-B96E-D596F1FFFC71}"/>
                  </a:ext>
                </a:extLst>
              </p:cNvPr>
              <p:cNvGrpSpPr/>
              <p:nvPr/>
            </p:nvGrpSpPr>
            <p:grpSpPr>
              <a:xfrm>
                <a:off x="708050" y="1265454"/>
                <a:ext cx="183764" cy="105236"/>
                <a:chOff x="1517980" y="1688757"/>
                <a:chExt cx="1070783" cy="402191"/>
              </a:xfrm>
              <a:grpFill/>
            </p:grpSpPr>
            <p:sp>
              <p:nvSpPr>
                <p:cNvPr id="2833" name="Oval 2832">
                  <a:extLst>
                    <a:ext uri="{FF2B5EF4-FFF2-40B4-BE49-F238E27FC236}">
                      <a16:creationId xmlns:a16="http://schemas.microsoft.com/office/drawing/2014/main" id="{C8DDD718-9ECB-AA4C-9BEF-D0C25AD72D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4" name="Rectangle 2833">
                  <a:extLst>
                    <a:ext uri="{FF2B5EF4-FFF2-40B4-BE49-F238E27FC236}">
                      <a16:creationId xmlns:a16="http://schemas.microsoft.com/office/drawing/2014/main" id="{5F29FB51-31C1-9044-B7E7-1C8962B7FB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5" name="Rectangle 2834">
                  <a:extLst>
                    <a:ext uri="{FF2B5EF4-FFF2-40B4-BE49-F238E27FC236}">
                      <a16:creationId xmlns:a16="http://schemas.microsoft.com/office/drawing/2014/main" id="{F367C9A3-F7C1-FB43-A7B0-1E08FE26548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36" name="Straight Connector 2835">
                  <a:extLst>
                    <a:ext uri="{FF2B5EF4-FFF2-40B4-BE49-F238E27FC236}">
                      <a16:creationId xmlns:a16="http://schemas.microsoft.com/office/drawing/2014/main" id="{DA301589-D37F-3A43-B533-2BED5F040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7" name="Straight Connector 2836">
                  <a:extLst>
                    <a:ext uri="{FF2B5EF4-FFF2-40B4-BE49-F238E27FC236}">
                      <a16:creationId xmlns:a16="http://schemas.microsoft.com/office/drawing/2014/main" id="{4328EAD1-3AE2-E54A-A874-118788A896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8" name="Straight Connector 2837">
                  <a:extLst>
                    <a:ext uri="{FF2B5EF4-FFF2-40B4-BE49-F238E27FC236}">
                      <a16:creationId xmlns:a16="http://schemas.microsoft.com/office/drawing/2014/main" id="{74FCD439-EEC5-4745-B357-038864E5E8C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28" name="Straight Connector 2827">
                <a:extLst>
                  <a:ext uri="{FF2B5EF4-FFF2-40B4-BE49-F238E27FC236}">
                    <a16:creationId xmlns:a16="http://schemas.microsoft.com/office/drawing/2014/main" id="{6576511F-6908-9B41-9470-052D100D2D5A}"/>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829" name="Picture 2828">
                <a:extLst>
                  <a:ext uri="{FF2B5EF4-FFF2-40B4-BE49-F238E27FC236}">
                    <a16:creationId xmlns:a16="http://schemas.microsoft.com/office/drawing/2014/main" id="{DDDF2B5D-3558-464E-85D0-F4C61D967195}"/>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noFill/>
            </p:spPr>
          </p:pic>
          <p:cxnSp>
            <p:nvCxnSpPr>
              <p:cNvPr id="2830" name="Straight Connector 2829">
                <a:extLst>
                  <a:ext uri="{FF2B5EF4-FFF2-40B4-BE49-F238E27FC236}">
                    <a16:creationId xmlns:a16="http://schemas.microsoft.com/office/drawing/2014/main" id="{B53ECB0A-80A6-7143-B386-5D375E7098F8}"/>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1" name="Straight Connector 2830">
                <a:extLst>
                  <a:ext uri="{FF2B5EF4-FFF2-40B4-BE49-F238E27FC236}">
                    <a16:creationId xmlns:a16="http://schemas.microsoft.com/office/drawing/2014/main" id="{7C84F107-7460-9448-A4DE-A9B79C081F59}"/>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2" name="Straight Connector 2831">
                <a:extLst>
                  <a:ext uri="{FF2B5EF4-FFF2-40B4-BE49-F238E27FC236}">
                    <a16:creationId xmlns:a16="http://schemas.microsoft.com/office/drawing/2014/main" id="{CA2AE1DB-EE54-4743-AEF7-B1846C5CD21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706" name="Group 2705">
              <a:extLst>
                <a:ext uri="{FF2B5EF4-FFF2-40B4-BE49-F238E27FC236}">
                  <a16:creationId xmlns:a16="http://schemas.microsoft.com/office/drawing/2014/main" id="{2E503202-177C-0D45-8B36-2D6DFE0127BA}"/>
                </a:ext>
              </a:extLst>
            </p:cNvPr>
            <p:cNvGrpSpPr/>
            <p:nvPr/>
          </p:nvGrpSpPr>
          <p:grpSpPr>
            <a:xfrm>
              <a:off x="2399674" y="1117791"/>
              <a:ext cx="100710" cy="360621"/>
              <a:chOff x="6187190" y="2289538"/>
              <a:chExt cx="274320" cy="982134"/>
            </a:xfrm>
            <a:grpFill/>
          </p:grpSpPr>
          <p:grpSp>
            <p:nvGrpSpPr>
              <p:cNvPr id="2820" name="Group 2819">
                <a:extLst>
                  <a:ext uri="{FF2B5EF4-FFF2-40B4-BE49-F238E27FC236}">
                    <a16:creationId xmlns:a16="http://schemas.microsoft.com/office/drawing/2014/main" id="{7320AB25-B907-8446-A885-EA319FE4546D}"/>
                  </a:ext>
                </a:extLst>
              </p:cNvPr>
              <p:cNvGrpSpPr/>
              <p:nvPr/>
            </p:nvGrpSpPr>
            <p:grpSpPr>
              <a:xfrm>
                <a:off x="6187190" y="2289538"/>
                <a:ext cx="274320" cy="982134"/>
                <a:chOff x="2692399" y="2184397"/>
                <a:chExt cx="274320" cy="982134"/>
              </a:xfrm>
              <a:grpFill/>
            </p:grpSpPr>
            <p:sp>
              <p:nvSpPr>
                <p:cNvPr id="2824" name="Oval 2823">
                  <a:extLst>
                    <a:ext uri="{FF2B5EF4-FFF2-40B4-BE49-F238E27FC236}">
                      <a16:creationId xmlns:a16="http://schemas.microsoft.com/office/drawing/2014/main" id="{0C036179-C4FC-DE42-B6AE-3326DE8B15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5" name="Rectangle 2824">
                  <a:extLst>
                    <a:ext uri="{FF2B5EF4-FFF2-40B4-BE49-F238E27FC236}">
                      <a16:creationId xmlns:a16="http://schemas.microsoft.com/office/drawing/2014/main" id="{82E88E0D-68DC-5C42-9AD9-2CCAE57FD57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21" name="Lightning Bolt 2820">
                <a:extLst>
                  <a:ext uri="{FF2B5EF4-FFF2-40B4-BE49-F238E27FC236}">
                    <a16:creationId xmlns:a16="http://schemas.microsoft.com/office/drawing/2014/main" id="{E0C2D50D-E778-4646-B325-AFFD55AD8F0B}"/>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2" name="Oval 2821">
                <a:extLst>
                  <a:ext uri="{FF2B5EF4-FFF2-40B4-BE49-F238E27FC236}">
                    <a16:creationId xmlns:a16="http://schemas.microsoft.com/office/drawing/2014/main" id="{8418D6C0-35DB-4E43-A39B-133FDD7BB846}"/>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3" name="Oval 2822">
                <a:extLst>
                  <a:ext uri="{FF2B5EF4-FFF2-40B4-BE49-F238E27FC236}">
                    <a16:creationId xmlns:a16="http://schemas.microsoft.com/office/drawing/2014/main" id="{69EA6BD3-43D3-CF47-9A0C-A72714C4F3B1}"/>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7" name="Group 2706">
              <a:extLst>
                <a:ext uri="{FF2B5EF4-FFF2-40B4-BE49-F238E27FC236}">
                  <a16:creationId xmlns:a16="http://schemas.microsoft.com/office/drawing/2014/main" id="{EAD8F2FA-4EBA-5545-98A1-BA84F78AB10E}"/>
                </a:ext>
              </a:extLst>
            </p:cNvPr>
            <p:cNvGrpSpPr/>
            <p:nvPr/>
          </p:nvGrpSpPr>
          <p:grpSpPr>
            <a:xfrm>
              <a:off x="2748809" y="1117791"/>
              <a:ext cx="114442" cy="360621"/>
              <a:chOff x="6534259" y="3205812"/>
              <a:chExt cx="311724" cy="982134"/>
            </a:xfrm>
            <a:grpFill/>
          </p:grpSpPr>
          <p:grpSp>
            <p:nvGrpSpPr>
              <p:cNvPr id="2814" name="Group 2813">
                <a:extLst>
                  <a:ext uri="{FF2B5EF4-FFF2-40B4-BE49-F238E27FC236}">
                    <a16:creationId xmlns:a16="http://schemas.microsoft.com/office/drawing/2014/main" id="{5BF847A4-DFEF-5348-B811-164B270572C4}"/>
                  </a:ext>
                </a:extLst>
              </p:cNvPr>
              <p:cNvGrpSpPr/>
              <p:nvPr/>
            </p:nvGrpSpPr>
            <p:grpSpPr>
              <a:xfrm>
                <a:off x="6552962" y="3205812"/>
                <a:ext cx="274320" cy="982134"/>
                <a:chOff x="2692399" y="2184397"/>
                <a:chExt cx="274320" cy="982134"/>
              </a:xfrm>
              <a:grpFill/>
            </p:grpSpPr>
            <p:sp>
              <p:nvSpPr>
                <p:cNvPr id="2818" name="Oval 2817">
                  <a:extLst>
                    <a:ext uri="{FF2B5EF4-FFF2-40B4-BE49-F238E27FC236}">
                      <a16:creationId xmlns:a16="http://schemas.microsoft.com/office/drawing/2014/main" id="{D3F6D236-DDC2-4E48-9392-F66AC871C0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9" name="Rectangle 2818">
                  <a:extLst>
                    <a:ext uri="{FF2B5EF4-FFF2-40B4-BE49-F238E27FC236}">
                      <a16:creationId xmlns:a16="http://schemas.microsoft.com/office/drawing/2014/main" id="{05A5C454-EB80-B547-9F7A-F57806EB73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5" name="Picture 2814">
                <a:extLst>
                  <a:ext uri="{FF2B5EF4-FFF2-40B4-BE49-F238E27FC236}">
                    <a16:creationId xmlns:a16="http://schemas.microsoft.com/office/drawing/2014/main" id="{CE1BA31F-CC68-A543-B3A9-55201A2E3E74}"/>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noFill/>
            </p:spPr>
          </p:pic>
          <p:sp>
            <p:nvSpPr>
              <p:cNvPr id="2816" name="Rounded Rectangle 2815">
                <a:extLst>
                  <a:ext uri="{FF2B5EF4-FFF2-40B4-BE49-F238E27FC236}">
                    <a16:creationId xmlns:a16="http://schemas.microsoft.com/office/drawing/2014/main" id="{028025CE-0D29-4342-877B-AC41C3FA55DF}"/>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7" name="Rounded Rectangle 2816">
                <a:extLst>
                  <a:ext uri="{FF2B5EF4-FFF2-40B4-BE49-F238E27FC236}">
                    <a16:creationId xmlns:a16="http://schemas.microsoft.com/office/drawing/2014/main" id="{6E058009-51CF-BA4E-9399-1C82D14D1DD6}"/>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8" name="Group 2707">
              <a:extLst>
                <a:ext uri="{FF2B5EF4-FFF2-40B4-BE49-F238E27FC236}">
                  <a16:creationId xmlns:a16="http://schemas.microsoft.com/office/drawing/2014/main" id="{6385002D-E738-4646-87B8-C41345FE6BE7}"/>
                </a:ext>
              </a:extLst>
            </p:cNvPr>
            <p:cNvGrpSpPr/>
            <p:nvPr/>
          </p:nvGrpSpPr>
          <p:grpSpPr>
            <a:xfrm>
              <a:off x="3061788" y="1092952"/>
              <a:ext cx="156215" cy="385461"/>
              <a:chOff x="6966521" y="2595951"/>
              <a:chExt cx="425507" cy="1049785"/>
            </a:xfrm>
            <a:grpFill/>
          </p:grpSpPr>
          <p:grpSp>
            <p:nvGrpSpPr>
              <p:cNvPr id="2810" name="Group 2809">
                <a:extLst>
                  <a:ext uri="{FF2B5EF4-FFF2-40B4-BE49-F238E27FC236}">
                    <a16:creationId xmlns:a16="http://schemas.microsoft.com/office/drawing/2014/main" id="{F114F3C4-0F35-4E48-8C77-4B787E595511}"/>
                  </a:ext>
                </a:extLst>
              </p:cNvPr>
              <p:cNvGrpSpPr/>
              <p:nvPr/>
            </p:nvGrpSpPr>
            <p:grpSpPr>
              <a:xfrm>
                <a:off x="7070553" y="2663604"/>
                <a:ext cx="274320" cy="982132"/>
                <a:chOff x="2692399" y="2184397"/>
                <a:chExt cx="274320" cy="982134"/>
              </a:xfrm>
              <a:grpFill/>
            </p:grpSpPr>
            <p:sp>
              <p:nvSpPr>
                <p:cNvPr id="2812" name="Oval 2811">
                  <a:extLst>
                    <a:ext uri="{FF2B5EF4-FFF2-40B4-BE49-F238E27FC236}">
                      <a16:creationId xmlns:a16="http://schemas.microsoft.com/office/drawing/2014/main" id="{E4ACF853-C4FA-1D4B-B8A4-39661BF8C7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3" name="Rectangle 2812">
                  <a:extLst>
                    <a:ext uri="{FF2B5EF4-FFF2-40B4-BE49-F238E27FC236}">
                      <a16:creationId xmlns:a16="http://schemas.microsoft.com/office/drawing/2014/main" id="{D7C6324C-5825-4C40-AA6E-85C353CE16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1" name="Picture 2810">
                <a:extLst>
                  <a:ext uri="{FF2B5EF4-FFF2-40B4-BE49-F238E27FC236}">
                    <a16:creationId xmlns:a16="http://schemas.microsoft.com/office/drawing/2014/main" id="{980A83DD-07E0-BB49-91E7-0DD700AC0E79}"/>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09" name="Group 2708">
              <a:extLst>
                <a:ext uri="{FF2B5EF4-FFF2-40B4-BE49-F238E27FC236}">
                  <a16:creationId xmlns:a16="http://schemas.microsoft.com/office/drawing/2014/main" id="{5A858A68-FAC3-D745-BC6D-0FB4870D7994}"/>
                </a:ext>
              </a:extLst>
            </p:cNvPr>
            <p:cNvGrpSpPr/>
            <p:nvPr/>
          </p:nvGrpSpPr>
          <p:grpSpPr>
            <a:xfrm>
              <a:off x="3455862" y="1117791"/>
              <a:ext cx="137451" cy="360621"/>
              <a:chOff x="587671" y="2548983"/>
              <a:chExt cx="374400" cy="982134"/>
            </a:xfrm>
            <a:grpFill/>
          </p:grpSpPr>
          <p:grpSp>
            <p:nvGrpSpPr>
              <p:cNvPr id="2804" name="Group 2803">
                <a:extLst>
                  <a:ext uri="{FF2B5EF4-FFF2-40B4-BE49-F238E27FC236}">
                    <a16:creationId xmlns:a16="http://schemas.microsoft.com/office/drawing/2014/main" id="{D211F1A1-6A9D-F748-8433-21B506587601}"/>
                  </a:ext>
                </a:extLst>
              </p:cNvPr>
              <p:cNvGrpSpPr/>
              <p:nvPr/>
            </p:nvGrpSpPr>
            <p:grpSpPr>
              <a:xfrm>
                <a:off x="587671" y="2548983"/>
                <a:ext cx="274320" cy="982134"/>
                <a:chOff x="2692399" y="2184397"/>
                <a:chExt cx="274320" cy="982134"/>
              </a:xfrm>
              <a:grpFill/>
            </p:grpSpPr>
            <p:sp>
              <p:nvSpPr>
                <p:cNvPr id="2808" name="Oval 2807">
                  <a:extLst>
                    <a:ext uri="{FF2B5EF4-FFF2-40B4-BE49-F238E27FC236}">
                      <a16:creationId xmlns:a16="http://schemas.microsoft.com/office/drawing/2014/main" id="{8876512C-412F-0F48-93B1-BF69D3A932B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9" name="Rectangle 2808">
                  <a:extLst>
                    <a:ext uri="{FF2B5EF4-FFF2-40B4-BE49-F238E27FC236}">
                      <a16:creationId xmlns:a16="http://schemas.microsoft.com/office/drawing/2014/main" id="{2040B02C-2444-9242-BB23-9EAA28D221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5" name="Picture 2804">
                <a:extLst>
                  <a:ext uri="{FF2B5EF4-FFF2-40B4-BE49-F238E27FC236}">
                    <a16:creationId xmlns:a16="http://schemas.microsoft.com/office/drawing/2014/main" id="{B37D1C4E-05F5-BE4F-84A2-CB4A817926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806" name="Rounded Rectangle 2805">
                <a:extLst>
                  <a:ext uri="{FF2B5EF4-FFF2-40B4-BE49-F238E27FC236}">
                    <a16:creationId xmlns:a16="http://schemas.microsoft.com/office/drawing/2014/main" id="{22BD4AB8-5233-444B-9E0F-998E32A5D526}"/>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7" name="Rounded Rectangle 2806">
                <a:extLst>
                  <a:ext uri="{FF2B5EF4-FFF2-40B4-BE49-F238E27FC236}">
                    <a16:creationId xmlns:a16="http://schemas.microsoft.com/office/drawing/2014/main" id="{096409DC-BB2C-CB49-B16A-37CAE1FA8338}"/>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0" name="Group 2709">
              <a:extLst>
                <a:ext uri="{FF2B5EF4-FFF2-40B4-BE49-F238E27FC236}">
                  <a16:creationId xmlns:a16="http://schemas.microsoft.com/office/drawing/2014/main" id="{4CFB648A-482A-BF47-9485-2C315EA4E6E7}"/>
                </a:ext>
              </a:extLst>
            </p:cNvPr>
            <p:cNvGrpSpPr/>
            <p:nvPr/>
          </p:nvGrpSpPr>
          <p:grpSpPr>
            <a:xfrm>
              <a:off x="3810985" y="1101598"/>
              <a:ext cx="129804" cy="376812"/>
              <a:chOff x="1414123" y="1571676"/>
              <a:chExt cx="353568" cy="1026233"/>
            </a:xfrm>
            <a:grpFill/>
          </p:grpSpPr>
          <p:grpSp>
            <p:nvGrpSpPr>
              <p:cNvPr id="2797" name="Group 2796">
                <a:extLst>
                  <a:ext uri="{FF2B5EF4-FFF2-40B4-BE49-F238E27FC236}">
                    <a16:creationId xmlns:a16="http://schemas.microsoft.com/office/drawing/2014/main" id="{FAD3693F-2475-424C-B721-DB284B996BB0}"/>
                  </a:ext>
                </a:extLst>
              </p:cNvPr>
              <p:cNvGrpSpPr/>
              <p:nvPr/>
            </p:nvGrpSpPr>
            <p:grpSpPr>
              <a:xfrm>
                <a:off x="1446433" y="1615776"/>
                <a:ext cx="274320" cy="982133"/>
                <a:chOff x="2692399" y="2184397"/>
                <a:chExt cx="274320" cy="982133"/>
              </a:xfrm>
              <a:grpFill/>
            </p:grpSpPr>
            <p:sp>
              <p:nvSpPr>
                <p:cNvPr id="2802" name="Oval 2801">
                  <a:extLst>
                    <a:ext uri="{FF2B5EF4-FFF2-40B4-BE49-F238E27FC236}">
                      <a16:creationId xmlns:a16="http://schemas.microsoft.com/office/drawing/2014/main" id="{0826EC8A-D479-F941-A61D-B16949F68DA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3" name="Rectangle 2802">
                  <a:extLst>
                    <a:ext uri="{FF2B5EF4-FFF2-40B4-BE49-F238E27FC236}">
                      <a16:creationId xmlns:a16="http://schemas.microsoft.com/office/drawing/2014/main" id="{BFC76CE1-2CFC-4F4B-ADEB-50CFA26B32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98" name="Teardrop 2797">
                <a:extLst>
                  <a:ext uri="{FF2B5EF4-FFF2-40B4-BE49-F238E27FC236}">
                    <a16:creationId xmlns:a16="http://schemas.microsoft.com/office/drawing/2014/main" id="{B2323A49-F58F-D64E-A1EF-D75E818B2690}"/>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9" name="Teardrop 2798">
                <a:extLst>
                  <a:ext uri="{FF2B5EF4-FFF2-40B4-BE49-F238E27FC236}">
                    <a16:creationId xmlns:a16="http://schemas.microsoft.com/office/drawing/2014/main" id="{B7BC7EAA-8EB2-CE40-AD1B-B40AB476620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0" name="Rounded Rectangle 2799">
                <a:extLst>
                  <a:ext uri="{FF2B5EF4-FFF2-40B4-BE49-F238E27FC236}">
                    <a16:creationId xmlns:a16="http://schemas.microsoft.com/office/drawing/2014/main" id="{A4DF729C-CB40-1D49-AF99-33826B8BCF7E}"/>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1" name="Rounded Rectangle 2800">
                <a:extLst>
                  <a:ext uri="{FF2B5EF4-FFF2-40B4-BE49-F238E27FC236}">
                    <a16:creationId xmlns:a16="http://schemas.microsoft.com/office/drawing/2014/main" id="{91F698EA-35EC-B84E-8CBF-8713551C638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1" name="Group 2710">
              <a:extLst>
                <a:ext uri="{FF2B5EF4-FFF2-40B4-BE49-F238E27FC236}">
                  <a16:creationId xmlns:a16="http://schemas.microsoft.com/office/drawing/2014/main" id="{9FEFA1CB-79EE-BF45-B421-45A648F49723}"/>
                </a:ext>
              </a:extLst>
            </p:cNvPr>
            <p:cNvGrpSpPr/>
            <p:nvPr/>
          </p:nvGrpSpPr>
          <p:grpSpPr>
            <a:xfrm>
              <a:off x="4179746" y="1117791"/>
              <a:ext cx="100710" cy="360621"/>
              <a:chOff x="2368178" y="2124654"/>
              <a:chExt cx="274320" cy="982134"/>
            </a:xfrm>
            <a:grpFill/>
          </p:grpSpPr>
          <p:grpSp>
            <p:nvGrpSpPr>
              <p:cNvPr id="2782" name="Group 2781">
                <a:extLst>
                  <a:ext uri="{FF2B5EF4-FFF2-40B4-BE49-F238E27FC236}">
                    <a16:creationId xmlns:a16="http://schemas.microsoft.com/office/drawing/2014/main" id="{35CEA424-D12F-A049-9A15-A935C23A7742}"/>
                  </a:ext>
                </a:extLst>
              </p:cNvPr>
              <p:cNvGrpSpPr/>
              <p:nvPr/>
            </p:nvGrpSpPr>
            <p:grpSpPr>
              <a:xfrm>
                <a:off x="2368178" y="2124654"/>
                <a:ext cx="274320" cy="982134"/>
                <a:chOff x="2692399" y="2184397"/>
                <a:chExt cx="274320" cy="982134"/>
              </a:xfrm>
              <a:grpFill/>
            </p:grpSpPr>
            <p:sp>
              <p:nvSpPr>
                <p:cNvPr id="2795" name="Oval 2794">
                  <a:extLst>
                    <a:ext uri="{FF2B5EF4-FFF2-40B4-BE49-F238E27FC236}">
                      <a16:creationId xmlns:a16="http://schemas.microsoft.com/office/drawing/2014/main" id="{C235EC4F-7B59-9643-B276-5760D31C924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6" name="Rectangle 2795">
                  <a:extLst>
                    <a:ext uri="{FF2B5EF4-FFF2-40B4-BE49-F238E27FC236}">
                      <a16:creationId xmlns:a16="http://schemas.microsoft.com/office/drawing/2014/main" id="{19406C3C-98EB-444E-9F20-403D8371DC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83" name="Group 2782">
                <a:extLst>
                  <a:ext uri="{FF2B5EF4-FFF2-40B4-BE49-F238E27FC236}">
                    <a16:creationId xmlns:a16="http://schemas.microsoft.com/office/drawing/2014/main" id="{3169ADA1-D080-DB46-8F51-C976970C42A3}"/>
                  </a:ext>
                </a:extLst>
              </p:cNvPr>
              <p:cNvGrpSpPr/>
              <p:nvPr/>
            </p:nvGrpSpPr>
            <p:grpSpPr>
              <a:xfrm>
                <a:off x="2368178" y="2240639"/>
                <a:ext cx="274320" cy="113533"/>
                <a:chOff x="1237102" y="1657048"/>
                <a:chExt cx="1598445" cy="433900"/>
              </a:xfrm>
              <a:grpFill/>
            </p:grpSpPr>
            <p:grpSp>
              <p:nvGrpSpPr>
                <p:cNvPr id="2784" name="Group 2783">
                  <a:extLst>
                    <a:ext uri="{FF2B5EF4-FFF2-40B4-BE49-F238E27FC236}">
                      <a16:creationId xmlns:a16="http://schemas.microsoft.com/office/drawing/2014/main" id="{E3C1A360-E4FA-3445-8415-63531A83A5E2}"/>
                    </a:ext>
                  </a:extLst>
                </p:cNvPr>
                <p:cNvGrpSpPr/>
                <p:nvPr/>
              </p:nvGrpSpPr>
              <p:grpSpPr>
                <a:xfrm>
                  <a:off x="1517980" y="1688757"/>
                  <a:ext cx="1070783" cy="402191"/>
                  <a:chOff x="1517980" y="1688757"/>
                  <a:chExt cx="1070783" cy="402191"/>
                </a:xfrm>
                <a:grpFill/>
              </p:grpSpPr>
              <p:sp>
                <p:nvSpPr>
                  <p:cNvPr id="2789" name="Oval 2788">
                    <a:extLst>
                      <a:ext uri="{FF2B5EF4-FFF2-40B4-BE49-F238E27FC236}">
                        <a16:creationId xmlns:a16="http://schemas.microsoft.com/office/drawing/2014/main" id="{7E5511DD-4E5D-A541-9FE3-1AE34336A1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0" name="Rectangle 2789">
                    <a:extLst>
                      <a:ext uri="{FF2B5EF4-FFF2-40B4-BE49-F238E27FC236}">
                        <a16:creationId xmlns:a16="http://schemas.microsoft.com/office/drawing/2014/main" id="{853C245B-9A4F-BB43-B972-1DEB487CBF0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1" name="Rectangle 2790">
                    <a:extLst>
                      <a:ext uri="{FF2B5EF4-FFF2-40B4-BE49-F238E27FC236}">
                        <a16:creationId xmlns:a16="http://schemas.microsoft.com/office/drawing/2014/main" id="{032C8FED-8CA6-4C44-BE6D-971FE6FA7E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92" name="Straight Connector 2791">
                    <a:extLst>
                      <a:ext uri="{FF2B5EF4-FFF2-40B4-BE49-F238E27FC236}">
                        <a16:creationId xmlns:a16="http://schemas.microsoft.com/office/drawing/2014/main" id="{644EC71B-C8E3-7E46-B8C3-51FC99638A9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3" name="Straight Connector 2792">
                    <a:extLst>
                      <a:ext uri="{FF2B5EF4-FFF2-40B4-BE49-F238E27FC236}">
                        <a16:creationId xmlns:a16="http://schemas.microsoft.com/office/drawing/2014/main" id="{1E4FBC0C-8392-274F-B344-F5805A36AA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4" name="Straight Connector 2793">
                    <a:extLst>
                      <a:ext uri="{FF2B5EF4-FFF2-40B4-BE49-F238E27FC236}">
                        <a16:creationId xmlns:a16="http://schemas.microsoft.com/office/drawing/2014/main" id="{18B19F22-0114-0742-A7EB-0ABD5243681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85" name="Straight Connector 2784">
                  <a:extLst>
                    <a:ext uri="{FF2B5EF4-FFF2-40B4-BE49-F238E27FC236}">
                      <a16:creationId xmlns:a16="http://schemas.microsoft.com/office/drawing/2014/main" id="{8D6A1200-7C12-CC47-906E-58250AA8398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6" name="Straight Connector 2785">
                  <a:extLst>
                    <a:ext uri="{FF2B5EF4-FFF2-40B4-BE49-F238E27FC236}">
                      <a16:creationId xmlns:a16="http://schemas.microsoft.com/office/drawing/2014/main" id="{88E115BB-4293-C243-B025-4E6D28309E91}"/>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7" name="Straight Connector 2786">
                  <a:extLst>
                    <a:ext uri="{FF2B5EF4-FFF2-40B4-BE49-F238E27FC236}">
                      <a16:creationId xmlns:a16="http://schemas.microsoft.com/office/drawing/2014/main" id="{01F56463-1C7E-6C45-8AA0-078AEDD1F2DD}"/>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8" name="Straight Connector 2787">
                  <a:extLst>
                    <a:ext uri="{FF2B5EF4-FFF2-40B4-BE49-F238E27FC236}">
                      <a16:creationId xmlns:a16="http://schemas.microsoft.com/office/drawing/2014/main" id="{BD7ABB7F-B694-8745-AEE5-B5B5C4C8B2E1}"/>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12" name="Group 2711">
              <a:extLst>
                <a:ext uri="{FF2B5EF4-FFF2-40B4-BE49-F238E27FC236}">
                  <a16:creationId xmlns:a16="http://schemas.microsoft.com/office/drawing/2014/main" id="{A0376EE5-BCC8-2348-9E13-1760FA0BB77E}"/>
                </a:ext>
              </a:extLst>
            </p:cNvPr>
            <p:cNvGrpSpPr/>
            <p:nvPr/>
          </p:nvGrpSpPr>
          <p:grpSpPr>
            <a:xfrm>
              <a:off x="4524576" y="1117791"/>
              <a:ext cx="100710" cy="360621"/>
              <a:chOff x="4970918" y="2700228"/>
              <a:chExt cx="274320" cy="982134"/>
            </a:xfrm>
            <a:grpFill/>
          </p:grpSpPr>
          <p:grpSp>
            <p:nvGrpSpPr>
              <p:cNvPr id="2778" name="Group 2777">
                <a:extLst>
                  <a:ext uri="{FF2B5EF4-FFF2-40B4-BE49-F238E27FC236}">
                    <a16:creationId xmlns:a16="http://schemas.microsoft.com/office/drawing/2014/main" id="{ED99738C-0FBD-B747-8E85-5C367E35C752}"/>
                  </a:ext>
                </a:extLst>
              </p:cNvPr>
              <p:cNvGrpSpPr/>
              <p:nvPr/>
            </p:nvGrpSpPr>
            <p:grpSpPr>
              <a:xfrm>
                <a:off x="4970918" y="2700228"/>
                <a:ext cx="274320" cy="982134"/>
                <a:chOff x="2692399" y="2184397"/>
                <a:chExt cx="274320" cy="982134"/>
              </a:xfrm>
              <a:grpFill/>
            </p:grpSpPr>
            <p:sp>
              <p:nvSpPr>
                <p:cNvPr id="2780" name="Oval 2779">
                  <a:extLst>
                    <a:ext uri="{FF2B5EF4-FFF2-40B4-BE49-F238E27FC236}">
                      <a16:creationId xmlns:a16="http://schemas.microsoft.com/office/drawing/2014/main" id="{60F03901-9133-EA46-A46D-B5D7E9B923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1" name="Rectangle 2780">
                  <a:extLst>
                    <a:ext uri="{FF2B5EF4-FFF2-40B4-BE49-F238E27FC236}">
                      <a16:creationId xmlns:a16="http://schemas.microsoft.com/office/drawing/2014/main" id="{6B79D6C8-76EC-C442-9182-8BC3B459DF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79" name="Chord 2778">
                <a:extLst>
                  <a:ext uri="{FF2B5EF4-FFF2-40B4-BE49-F238E27FC236}">
                    <a16:creationId xmlns:a16="http://schemas.microsoft.com/office/drawing/2014/main" id="{07E60BB9-EAC5-044B-B004-358822227E33}"/>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3" name="Group 2712">
              <a:extLst>
                <a:ext uri="{FF2B5EF4-FFF2-40B4-BE49-F238E27FC236}">
                  <a16:creationId xmlns:a16="http://schemas.microsoft.com/office/drawing/2014/main" id="{24F4D0A2-3200-0B46-AD6D-083533CB32B0}"/>
                </a:ext>
              </a:extLst>
            </p:cNvPr>
            <p:cNvGrpSpPr/>
            <p:nvPr/>
          </p:nvGrpSpPr>
          <p:grpSpPr>
            <a:xfrm>
              <a:off x="4882010" y="1117791"/>
              <a:ext cx="139232" cy="360621"/>
              <a:chOff x="6695345" y="1619954"/>
              <a:chExt cx="379250" cy="982134"/>
            </a:xfrm>
            <a:grpFill/>
          </p:grpSpPr>
          <p:grpSp>
            <p:nvGrpSpPr>
              <p:cNvPr id="2763" name="Group 2762">
                <a:extLst>
                  <a:ext uri="{FF2B5EF4-FFF2-40B4-BE49-F238E27FC236}">
                    <a16:creationId xmlns:a16="http://schemas.microsoft.com/office/drawing/2014/main" id="{46F718AA-46C2-5B4C-BDF2-73F2D9E2B6CE}"/>
                  </a:ext>
                </a:extLst>
              </p:cNvPr>
              <p:cNvGrpSpPr/>
              <p:nvPr/>
            </p:nvGrpSpPr>
            <p:grpSpPr>
              <a:xfrm>
                <a:off x="6695345" y="1619954"/>
                <a:ext cx="274320" cy="982134"/>
                <a:chOff x="2692399" y="2184397"/>
                <a:chExt cx="274320" cy="982134"/>
              </a:xfrm>
              <a:grpFill/>
            </p:grpSpPr>
            <p:sp>
              <p:nvSpPr>
                <p:cNvPr id="2776" name="Oval 2775">
                  <a:extLst>
                    <a:ext uri="{FF2B5EF4-FFF2-40B4-BE49-F238E27FC236}">
                      <a16:creationId xmlns:a16="http://schemas.microsoft.com/office/drawing/2014/main" id="{DE9563FB-6832-4547-8705-AFE17D0565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7" name="Rectangle 2776">
                  <a:extLst>
                    <a:ext uri="{FF2B5EF4-FFF2-40B4-BE49-F238E27FC236}">
                      <a16:creationId xmlns:a16="http://schemas.microsoft.com/office/drawing/2014/main" id="{02927BBD-C503-B245-B390-74A94A0E1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64" name="Group 2763">
                <a:extLst>
                  <a:ext uri="{FF2B5EF4-FFF2-40B4-BE49-F238E27FC236}">
                    <a16:creationId xmlns:a16="http://schemas.microsoft.com/office/drawing/2014/main" id="{D933D248-D5B7-384A-A91D-C246B27AF7EC}"/>
                  </a:ext>
                </a:extLst>
              </p:cNvPr>
              <p:cNvGrpSpPr/>
              <p:nvPr/>
            </p:nvGrpSpPr>
            <p:grpSpPr>
              <a:xfrm>
                <a:off x="6743548" y="1744236"/>
                <a:ext cx="183764" cy="105236"/>
                <a:chOff x="1517980" y="1688757"/>
                <a:chExt cx="1070783" cy="402191"/>
              </a:xfrm>
              <a:grpFill/>
            </p:grpSpPr>
            <p:sp>
              <p:nvSpPr>
                <p:cNvPr id="2770" name="Oval 2769">
                  <a:extLst>
                    <a:ext uri="{FF2B5EF4-FFF2-40B4-BE49-F238E27FC236}">
                      <a16:creationId xmlns:a16="http://schemas.microsoft.com/office/drawing/2014/main" id="{CE7620EC-A7B2-6449-9DC5-41276E0B83E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1" name="Rectangle 2770">
                  <a:extLst>
                    <a:ext uri="{FF2B5EF4-FFF2-40B4-BE49-F238E27FC236}">
                      <a16:creationId xmlns:a16="http://schemas.microsoft.com/office/drawing/2014/main" id="{9394D30B-9D43-694A-9A26-BFB26B50E27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2" name="Rectangle 2771">
                  <a:extLst>
                    <a:ext uri="{FF2B5EF4-FFF2-40B4-BE49-F238E27FC236}">
                      <a16:creationId xmlns:a16="http://schemas.microsoft.com/office/drawing/2014/main" id="{5F6241F5-56C7-8441-A4C7-603644529C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73" name="Straight Connector 2772">
                  <a:extLst>
                    <a:ext uri="{FF2B5EF4-FFF2-40B4-BE49-F238E27FC236}">
                      <a16:creationId xmlns:a16="http://schemas.microsoft.com/office/drawing/2014/main" id="{90D2221C-83AA-A744-A183-6C20F8AB38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4" name="Straight Connector 2773">
                  <a:extLst>
                    <a:ext uri="{FF2B5EF4-FFF2-40B4-BE49-F238E27FC236}">
                      <a16:creationId xmlns:a16="http://schemas.microsoft.com/office/drawing/2014/main" id="{33A7B608-47F6-1B4F-9219-BB2CB03A5E6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5" name="Straight Connector 2774">
                  <a:extLst>
                    <a:ext uri="{FF2B5EF4-FFF2-40B4-BE49-F238E27FC236}">
                      <a16:creationId xmlns:a16="http://schemas.microsoft.com/office/drawing/2014/main" id="{F5B7BE74-F9CE-D245-A469-F329961B12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65" name="Straight Connector 2764">
                <a:extLst>
                  <a:ext uri="{FF2B5EF4-FFF2-40B4-BE49-F238E27FC236}">
                    <a16:creationId xmlns:a16="http://schemas.microsoft.com/office/drawing/2014/main" id="{80D493EF-58A5-8C4F-84B3-4C095B34C9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766" name="Picture 2765">
                <a:extLst>
                  <a:ext uri="{FF2B5EF4-FFF2-40B4-BE49-F238E27FC236}">
                    <a16:creationId xmlns:a16="http://schemas.microsoft.com/office/drawing/2014/main" id="{FA0E024A-DD41-9E42-AF55-086095FEC238}"/>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767" name="Straight Connector 2766">
                <a:extLst>
                  <a:ext uri="{FF2B5EF4-FFF2-40B4-BE49-F238E27FC236}">
                    <a16:creationId xmlns:a16="http://schemas.microsoft.com/office/drawing/2014/main" id="{A47FA3E0-1BDA-1941-95B5-851F5C200B8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8" name="Straight Connector 2767">
                <a:extLst>
                  <a:ext uri="{FF2B5EF4-FFF2-40B4-BE49-F238E27FC236}">
                    <a16:creationId xmlns:a16="http://schemas.microsoft.com/office/drawing/2014/main" id="{DA6A3D2E-C725-4846-8397-9C6694C0AA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9" name="Straight Connector 2768">
                <a:extLst>
                  <a:ext uri="{FF2B5EF4-FFF2-40B4-BE49-F238E27FC236}">
                    <a16:creationId xmlns:a16="http://schemas.microsoft.com/office/drawing/2014/main" id="{00735E1E-5827-2949-ABA9-2791FE0BE2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714" name="Picture 2713">
              <a:extLst>
                <a:ext uri="{FF2B5EF4-FFF2-40B4-BE49-F238E27FC236}">
                  <a16:creationId xmlns:a16="http://schemas.microsoft.com/office/drawing/2014/main" id="{6275A9B5-04A0-1F46-9409-E5D51D9EFA35}"/>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noFill/>
          </p:spPr>
        </p:pic>
        <p:grpSp>
          <p:nvGrpSpPr>
            <p:cNvPr id="2715" name="Group 2714">
              <a:extLst>
                <a:ext uri="{FF2B5EF4-FFF2-40B4-BE49-F238E27FC236}">
                  <a16:creationId xmlns:a16="http://schemas.microsoft.com/office/drawing/2014/main" id="{B3CBF4FA-C89D-C648-9001-6F8C4FA2285B}"/>
                </a:ext>
              </a:extLst>
            </p:cNvPr>
            <p:cNvGrpSpPr/>
            <p:nvPr/>
          </p:nvGrpSpPr>
          <p:grpSpPr>
            <a:xfrm>
              <a:off x="5201462" y="573595"/>
              <a:ext cx="100710" cy="360621"/>
              <a:chOff x="2092152" y="1325314"/>
              <a:chExt cx="274320" cy="982134"/>
            </a:xfrm>
            <a:grpFill/>
          </p:grpSpPr>
          <p:grpSp>
            <p:nvGrpSpPr>
              <p:cNvPr id="2759" name="Group 2758">
                <a:extLst>
                  <a:ext uri="{FF2B5EF4-FFF2-40B4-BE49-F238E27FC236}">
                    <a16:creationId xmlns:a16="http://schemas.microsoft.com/office/drawing/2014/main" id="{B29D566D-0E98-584B-8BB9-6FDA62ED3CBF}"/>
                  </a:ext>
                </a:extLst>
              </p:cNvPr>
              <p:cNvGrpSpPr/>
              <p:nvPr/>
            </p:nvGrpSpPr>
            <p:grpSpPr>
              <a:xfrm>
                <a:off x="2092152" y="1325314"/>
                <a:ext cx="274320" cy="982134"/>
                <a:chOff x="2692399" y="2184397"/>
                <a:chExt cx="274320" cy="982134"/>
              </a:xfrm>
              <a:grpFill/>
            </p:grpSpPr>
            <p:sp>
              <p:nvSpPr>
                <p:cNvPr id="2761" name="Oval 2760">
                  <a:extLst>
                    <a:ext uri="{FF2B5EF4-FFF2-40B4-BE49-F238E27FC236}">
                      <a16:creationId xmlns:a16="http://schemas.microsoft.com/office/drawing/2014/main" id="{14EC8295-0561-D549-A559-9AC376923EC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2" name="Rectangle 2761">
                  <a:extLst>
                    <a:ext uri="{FF2B5EF4-FFF2-40B4-BE49-F238E27FC236}">
                      <a16:creationId xmlns:a16="http://schemas.microsoft.com/office/drawing/2014/main" id="{F211E670-81E3-7746-9360-3B9590CEB0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60" name="Heart 2759">
                <a:extLst>
                  <a:ext uri="{FF2B5EF4-FFF2-40B4-BE49-F238E27FC236}">
                    <a16:creationId xmlns:a16="http://schemas.microsoft.com/office/drawing/2014/main" id="{DB9B6EAF-9F6A-3A48-B212-5CF82B50DF7B}"/>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6" name="Group 2715">
              <a:extLst>
                <a:ext uri="{FF2B5EF4-FFF2-40B4-BE49-F238E27FC236}">
                  <a16:creationId xmlns:a16="http://schemas.microsoft.com/office/drawing/2014/main" id="{FCF03F56-442E-3E41-8CC5-D6C843AE0DED}"/>
                </a:ext>
              </a:extLst>
            </p:cNvPr>
            <p:cNvGrpSpPr/>
            <p:nvPr/>
          </p:nvGrpSpPr>
          <p:grpSpPr>
            <a:xfrm>
              <a:off x="5556012" y="573595"/>
              <a:ext cx="141821" cy="360621"/>
              <a:chOff x="2538849" y="1046266"/>
              <a:chExt cx="386300" cy="982134"/>
            </a:xfrm>
            <a:grpFill/>
          </p:grpSpPr>
          <p:grpSp>
            <p:nvGrpSpPr>
              <p:cNvPr id="2755" name="Group 2754">
                <a:extLst>
                  <a:ext uri="{FF2B5EF4-FFF2-40B4-BE49-F238E27FC236}">
                    <a16:creationId xmlns:a16="http://schemas.microsoft.com/office/drawing/2014/main" id="{82335BA5-3B6F-024B-826B-3B6BBEC34FC6}"/>
                  </a:ext>
                </a:extLst>
              </p:cNvPr>
              <p:cNvGrpSpPr/>
              <p:nvPr/>
            </p:nvGrpSpPr>
            <p:grpSpPr>
              <a:xfrm>
                <a:off x="2538849" y="1046266"/>
                <a:ext cx="274320" cy="982134"/>
                <a:chOff x="2692399" y="2184397"/>
                <a:chExt cx="274320" cy="982134"/>
              </a:xfrm>
              <a:grpFill/>
            </p:grpSpPr>
            <p:sp>
              <p:nvSpPr>
                <p:cNvPr id="2757" name="Oval 2756">
                  <a:extLst>
                    <a:ext uri="{FF2B5EF4-FFF2-40B4-BE49-F238E27FC236}">
                      <a16:creationId xmlns:a16="http://schemas.microsoft.com/office/drawing/2014/main" id="{C3777220-1305-1B44-850F-318EC222FD6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8" name="Rectangle 2757">
                  <a:extLst>
                    <a:ext uri="{FF2B5EF4-FFF2-40B4-BE49-F238E27FC236}">
                      <a16:creationId xmlns:a16="http://schemas.microsoft.com/office/drawing/2014/main" id="{DD897869-6D76-9842-91C0-9131DA6B26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6" name="Picture 2755">
                <a:extLst>
                  <a:ext uri="{FF2B5EF4-FFF2-40B4-BE49-F238E27FC236}">
                    <a16:creationId xmlns:a16="http://schemas.microsoft.com/office/drawing/2014/main" id="{DC526482-BE00-F940-8E19-8CB7A9BF16D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17" name="Group 2716">
              <a:extLst>
                <a:ext uri="{FF2B5EF4-FFF2-40B4-BE49-F238E27FC236}">
                  <a16:creationId xmlns:a16="http://schemas.microsoft.com/office/drawing/2014/main" id="{CA634E3F-D164-C147-AB93-7424E4C49480}"/>
                </a:ext>
              </a:extLst>
            </p:cNvPr>
            <p:cNvGrpSpPr/>
            <p:nvPr/>
          </p:nvGrpSpPr>
          <p:grpSpPr>
            <a:xfrm>
              <a:off x="5865362" y="525505"/>
              <a:ext cx="144287" cy="408710"/>
              <a:chOff x="1046783" y="2062413"/>
              <a:chExt cx="393016" cy="1113104"/>
            </a:xfrm>
            <a:grpFill/>
          </p:grpSpPr>
          <p:grpSp>
            <p:nvGrpSpPr>
              <p:cNvPr id="2751" name="Group 2750">
                <a:extLst>
                  <a:ext uri="{FF2B5EF4-FFF2-40B4-BE49-F238E27FC236}">
                    <a16:creationId xmlns:a16="http://schemas.microsoft.com/office/drawing/2014/main" id="{A4E8EBF9-91FE-604C-AD49-A4C441CE4488}"/>
                  </a:ext>
                </a:extLst>
              </p:cNvPr>
              <p:cNvGrpSpPr/>
              <p:nvPr/>
            </p:nvGrpSpPr>
            <p:grpSpPr>
              <a:xfrm>
                <a:off x="1152242" y="2193384"/>
                <a:ext cx="274319" cy="982133"/>
                <a:chOff x="2692399" y="2184397"/>
                <a:chExt cx="274320" cy="982134"/>
              </a:xfrm>
              <a:grpFill/>
            </p:grpSpPr>
            <p:sp>
              <p:nvSpPr>
                <p:cNvPr id="2753" name="Oval 2752">
                  <a:extLst>
                    <a:ext uri="{FF2B5EF4-FFF2-40B4-BE49-F238E27FC236}">
                      <a16:creationId xmlns:a16="http://schemas.microsoft.com/office/drawing/2014/main" id="{29AD97C6-96AB-6F41-AEAB-B885B88D25A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4" name="Rectangle 2753">
                  <a:extLst>
                    <a:ext uri="{FF2B5EF4-FFF2-40B4-BE49-F238E27FC236}">
                      <a16:creationId xmlns:a16="http://schemas.microsoft.com/office/drawing/2014/main" id="{A2317A1E-58E2-FC42-96A3-77A1C99415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2" name="Picture 2751">
                <a:extLst>
                  <a:ext uri="{FF2B5EF4-FFF2-40B4-BE49-F238E27FC236}">
                    <a16:creationId xmlns:a16="http://schemas.microsoft.com/office/drawing/2014/main" id="{E6C1AF85-20DE-7A43-BB13-76D8F323CF28}"/>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18" name="Group 2717">
              <a:extLst>
                <a:ext uri="{FF2B5EF4-FFF2-40B4-BE49-F238E27FC236}">
                  <a16:creationId xmlns:a16="http://schemas.microsoft.com/office/drawing/2014/main" id="{3337462A-4D47-AF4E-846A-09924E37B0A6}"/>
                </a:ext>
              </a:extLst>
            </p:cNvPr>
            <p:cNvGrpSpPr/>
            <p:nvPr/>
          </p:nvGrpSpPr>
          <p:grpSpPr>
            <a:xfrm>
              <a:off x="6269380" y="573595"/>
              <a:ext cx="137452" cy="360621"/>
              <a:chOff x="587671" y="2548983"/>
              <a:chExt cx="374400" cy="982134"/>
            </a:xfrm>
            <a:grpFill/>
          </p:grpSpPr>
          <p:grpSp>
            <p:nvGrpSpPr>
              <p:cNvPr id="2745" name="Group 2744">
                <a:extLst>
                  <a:ext uri="{FF2B5EF4-FFF2-40B4-BE49-F238E27FC236}">
                    <a16:creationId xmlns:a16="http://schemas.microsoft.com/office/drawing/2014/main" id="{CDD8E1AB-BAA0-6145-98AB-5BE7BF0F3AD0}"/>
                  </a:ext>
                </a:extLst>
              </p:cNvPr>
              <p:cNvGrpSpPr/>
              <p:nvPr/>
            </p:nvGrpSpPr>
            <p:grpSpPr>
              <a:xfrm>
                <a:off x="587671" y="2548983"/>
                <a:ext cx="274320" cy="982134"/>
                <a:chOff x="2692399" y="2184397"/>
                <a:chExt cx="274320" cy="982134"/>
              </a:xfrm>
              <a:grpFill/>
            </p:grpSpPr>
            <p:sp>
              <p:nvSpPr>
                <p:cNvPr id="2749" name="Oval 2748">
                  <a:extLst>
                    <a:ext uri="{FF2B5EF4-FFF2-40B4-BE49-F238E27FC236}">
                      <a16:creationId xmlns:a16="http://schemas.microsoft.com/office/drawing/2014/main" id="{112F81E0-9AFD-2647-A5B1-BA26E471AB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0" name="Rectangle 2749">
                  <a:extLst>
                    <a:ext uri="{FF2B5EF4-FFF2-40B4-BE49-F238E27FC236}">
                      <a16:creationId xmlns:a16="http://schemas.microsoft.com/office/drawing/2014/main" id="{0C7166E9-3CCD-6E4C-9108-9595BC8610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46" name="Picture 2745">
                <a:extLst>
                  <a:ext uri="{FF2B5EF4-FFF2-40B4-BE49-F238E27FC236}">
                    <a16:creationId xmlns:a16="http://schemas.microsoft.com/office/drawing/2014/main" id="{B88536EB-4919-8D43-9D36-1D65B771BD8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47" name="Rounded Rectangle 2746">
                <a:extLst>
                  <a:ext uri="{FF2B5EF4-FFF2-40B4-BE49-F238E27FC236}">
                    <a16:creationId xmlns:a16="http://schemas.microsoft.com/office/drawing/2014/main" id="{B4818795-CBB6-EB4D-A3CF-1F77A86AB784}"/>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8" name="Rounded Rectangle 2747">
                <a:extLst>
                  <a:ext uri="{FF2B5EF4-FFF2-40B4-BE49-F238E27FC236}">
                    <a16:creationId xmlns:a16="http://schemas.microsoft.com/office/drawing/2014/main" id="{28EB5E27-F519-FF44-920B-E6582E75C6E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9" name="Group 2718">
              <a:extLst>
                <a:ext uri="{FF2B5EF4-FFF2-40B4-BE49-F238E27FC236}">
                  <a16:creationId xmlns:a16="http://schemas.microsoft.com/office/drawing/2014/main" id="{0AF1D094-EC12-5643-A52F-DAD89A19B9A4}"/>
                </a:ext>
              </a:extLst>
            </p:cNvPr>
            <p:cNvGrpSpPr/>
            <p:nvPr/>
          </p:nvGrpSpPr>
          <p:grpSpPr>
            <a:xfrm>
              <a:off x="5201049" y="1117791"/>
              <a:ext cx="100710" cy="360621"/>
              <a:chOff x="6187190" y="2289538"/>
              <a:chExt cx="274320" cy="982134"/>
            </a:xfrm>
            <a:grpFill/>
          </p:grpSpPr>
          <p:grpSp>
            <p:nvGrpSpPr>
              <p:cNvPr id="2739" name="Group 2738">
                <a:extLst>
                  <a:ext uri="{FF2B5EF4-FFF2-40B4-BE49-F238E27FC236}">
                    <a16:creationId xmlns:a16="http://schemas.microsoft.com/office/drawing/2014/main" id="{554AFA80-8910-814C-B3D8-5F29EBE6FEBA}"/>
                  </a:ext>
                </a:extLst>
              </p:cNvPr>
              <p:cNvGrpSpPr/>
              <p:nvPr/>
            </p:nvGrpSpPr>
            <p:grpSpPr>
              <a:xfrm>
                <a:off x="6187190" y="2289538"/>
                <a:ext cx="274320" cy="982134"/>
                <a:chOff x="2692399" y="2184397"/>
                <a:chExt cx="274320" cy="982134"/>
              </a:xfrm>
              <a:grpFill/>
            </p:grpSpPr>
            <p:sp>
              <p:nvSpPr>
                <p:cNvPr id="2743" name="Oval 2742">
                  <a:extLst>
                    <a:ext uri="{FF2B5EF4-FFF2-40B4-BE49-F238E27FC236}">
                      <a16:creationId xmlns:a16="http://schemas.microsoft.com/office/drawing/2014/main" id="{B5913CD1-97F2-F846-9E74-4DD79A1F79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4" name="Rectangle 2743">
                  <a:extLst>
                    <a:ext uri="{FF2B5EF4-FFF2-40B4-BE49-F238E27FC236}">
                      <a16:creationId xmlns:a16="http://schemas.microsoft.com/office/drawing/2014/main" id="{B7F376DD-275C-F244-AB83-680E40842D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0" name="Lightning Bolt 2739">
                <a:extLst>
                  <a:ext uri="{FF2B5EF4-FFF2-40B4-BE49-F238E27FC236}">
                    <a16:creationId xmlns:a16="http://schemas.microsoft.com/office/drawing/2014/main" id="{48C96764-170C-EE47-BC7D-C5D7E9D7D873}"/>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1" name="Oval 2740">
                <a:extLst>
                  <a:ext uri="{FF2B5EF4-FFF2-40B4-BE49-F238E27FC236}">
                    <a16:creationId xmlns:a16="http://schemas.microsoft.com/office/drawing/2014/main" id="{F2CD30BA-A0B6-7C49-BA3F-4D84BD9CCF6C}"/>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2" name="Oval 2741">
                <a:extLst>
                  <a:ext uri="{FF2B5EF4-FFF2-40B4-BE49-F238E27FC236}">
                    <a16:creationId xmlns:a16="http://schemas.microsoft.com/office/drawing/2014/main" id="{246C3C25-360E-CB44-8FE3-36CDE6388515}"/>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0" name="Group 2719">
              <a:extLst>
                <a:ext uri="{FF2B5EF4-FFF2-40B4-BE49-F238E27FC236}">
                  <a16:creationId xmlns:a16="http://schemas.microsoft.com/office/drawing/2014/main" id="{9C221F81-949B-274A-BB62-AD9046EF1ADA}"/>
                </a:ext>
              </a:extLst>
            </p:cNvPr>
            <p:cNvGrpSpPr/>
            <p:nvPr/>
          </p:nvGrpSpPr>
          <p:grpSpPr>
            <a:xfrm>
              <a:off x="5550185" y="1117791"/>
              <a:ext cx="114442" cy="360621"/>
              <a:chOff x="6534259" y="3205812"/>
              <a:chExt cx="311724" cy="982134"/>
            </a:xfrm>
            <a:grpFill/>
          </p:grpSpPr>
          <p:grpSp>
            <p:nvGrpSpPr>
              <p:cNvPr id="2733" name="Group 2732">
                <a:extLst>
                  <a:ext uri="{FF2B5EF4-FFF2-40B4-BE49-F238E27FC236}">
                    <a16:creationId xmlns:a16="http://schemas.microsoft.com/office/drawing/2014/main" id="{7B6B9F41-CF8D-D342-915E-A56A718931BD}"/>
                  </a:ext>
                </a:extLst>
              </p:cNvPr>
              <p:cNvGrpSpPr/>
              <p:nvPr/>
            </p:nvGrpSpPr>
            <p:grpSpPr>
              <a:xfrm>
                <a:off x="6552962" y="3205812"/>
                <a:ext cx="274320" cy="982134"/>
                <a:chOff x="2692399" y="2184397"/>
                <a:chExt cx="274320" cy="982134"/>
              </a:xfrm>
              <a:grpFill/>
            </p:grpSpPr>
            <p:sp>
              <p:nvSpPr>
                <p:cNvPr id="2737" name="Oval 2736">
                  <a:extLst>
                    <a:ext uri="{FF2B5EF4-FFF2-40B4-BE49-F238E27FC236}">
                      <a16:creationId xmlns:a16="http://schemas.microsoft.com/office/drawing/2014/main" id="{57935527-298C-3841-8395-1F77BC2A285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8" name="Rectangle 2737">
                  <a:extLst>
                    <a:ext uri="{FF2B5EF4-FFF2-40B4-BE49-F238E27FC236}">
                      <a16:creationId xmlns:a16="http://schemas.microsoft.com/office/drawing/2014/main" id="{C2B98DD9-CC72-304E-9B96-69EF9472BE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4" name="Picture 2733">
                <a:extLst>
                  <a:ext uri="{FF2B5EF4-FFF2-40B4-BE49-F238E27FC236}">
                    <a16:creationId xmlns:a16="http://schemas.microsoft.com/office/drawing/2014/main" id="{52EB12A5-2BDC-F14C-8869-7270430C8D0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735" name="Rounded Rectangle 2734">
                <a:extLst>
                  <a:ext uri="{FF2B5EF4-FFF2-40B4-BE49-F238E27FC236}">
                    <a16:creationId xmlns:a16="http://schemas.microsoft.com/office/drawing/2014/main" id="{D58E6646-AC9F-0941-9A98-E928694EBC45}"/>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6" name="Rounded Rectangle 2735">
                <a:extLst>
                  <a:ext uri="{FF2B5EF4-FFF2-40B4-BE49-F238E27FC236}">
                    <a16:creationId xmlns:a16="http://schemas.microsoft.com/office/drawing/2014/main" id="{C9ADD82B-3B31-A341-8BC5-5B57F726B701}"/>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1" name="Group 2720">
              <a:extLst>
                <a:ext uri="{FF2B5EF4-FFF2-40B4-BE49-F238E27FC236}">
                  <a16:creationId xmlns:a16="http://schemas.microsoft.com/office/drawing/2014/main" id="{1EF8CFEF-899D-904E-B73F-0D1EFC0E1324}"/>
                </a:ext>
              </a:extLst>
            </p:cNvPr>
            <p:cNvGrpSpPr/>
            <p:nvPr/>
          </p:nvGrpSpPr>
          <p:grpSpPr>
            <a:xfrm>
              <a:off x="5863164" y="1092951"/>
              <a:ext cx="156215" cy="385461"/>
              <a:chOff x="6966521" y="2595951"/>
              <a:chExt cx="425507" cy="1049786"/>
            </a:xfrm>
            <a:grpFill/>
          </p:grpSpPr>
          <p:grpSp>
            <p:nvGrpSpPr>
              <p:cNvPr id="2729" name="Group 2728">
                <a:extLst>
                  <a:ext uri="{FF2B5EF4-FFF2-40B4-BE49-F238E27FC236}">
                    <a16:creationId xmlns:a16="http://schemas.microsoft.com/office/drawing/2014/main" id="{0617EEC0-33C0-DE4A-B1E8-42B350F75801}"/>
                  </a:ext>
                </a:extLst>
              </p:cNvPr>
              <p:cNvGrpSpPr/>
              <p:nvPr/>
            </p:nvGrpSpPr>
            <p:grpSpPr>
              <a:xfrm>
                <a:off x="7070553" y="2663602"/>
                <a:ext cx="274320" cy="982135"/>
                <a:chOff x="2692399" y="2184397"/>
                <a:chExt cx="274320" cy="982134"/>
              </a:xfrm>
              <a:grpFill/>
            </p:grpSpPr>
            <p:sp>
              <p:nvSpPr>
                <p:cNvPr id="2731" name="Oval 2730">
                  <a:extLst>
                    <a:ext uri="{FF2B5EF4-FFF2-40B4-BE49-F238E27FC236}">
                      <a16:creationId xmlns:a16="http://schemas.microsoft.com/office/drawing/2014/main" id="{081683C5-34D8-4E49-9327-8AFF1EBC28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2" name="Rectangle 2731">
                  <a:extLst>
                    <a:ext uri="{FF2B5EF4-FFF2-40B4-BE49-F238E27FC236}">
                      <a16:creationId xmlns:a16="http://schemas.microsoft.com/office/drawing/2014/main" id="{578598DD-AAA2-FE48-AFD3-66EA616310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0" name="Picture 2729">
                <a:extLst>
                  <a:ext uri="{FF2B5EF4-FFF2-40B4-BE49-F238E27FC236}">
                    <a16:creationId xmlns:a16="http://schemas.microsoft.com/office/drawing/2014/main" id="{38AA06C2-C278-BE48-BE1D-8C7126DB596E}"/>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22" name="Group 2721">
              <a:extLst>
                <a:ext uri="{FF2B5EF4-FFF2-40B4-BE49-F238E27FC236}">
                  <a16:creationId xmlns:a16="http://schemas.microsoft.com/office/drawing/2014/main" id="{C3496B96-D1F4-4643-BC5D-E4D0B0C014D2}"/>
                </a:ext>
              </a:extLst>
            </p:cNvPr>
            <p:cNvGrpSpPr/>
            <p:nvPr/>
          </p:nvGrpSpPr>
          <p:grpSpPr>
            <a:xfrm>
              <a:off x="6257238" y="1117791"/>
              <a:ext cx="137451" cy="360621"/>
              <a:chOff x="587671" y="2548983"/>
              <a:chExt cx="374400" cy="982134"/>
            </a:xfrm>
            <a:grpFill/>
          </p:grpSpPr>
          <p:grpSp>
            <p:nvGrpSpPr>
              <p:cNvPr id="2723" name="Group 2722">
                <a:extLst>
                  <a:ext uri="{FF2B5EF4-FFF2-40B4-BE49-F238E27FC236}">
                    <a16:creationId xmlns:a16="http://schemas.microsoft.com/office/drawing/2014/main" id="{0EE4F7F5-6172-7C40-8E1D-66EDAFD6F378}"/>
                  </a:ext>
                </a:extLst>
              </p:cNvPr>
              <p:cNvGrpSpPr/>
              <p:nvPr/>
            </p:nvGrpSpPr>
            <p:grpSpPr>
              <a:xfrm>
                <a:off x="587671" y="2548983"/>
                <a:ext cx="274320" cy="982134"/>
                <a:chOff x="2692399" y="2184397"/>
                <a:chExt cx="274320" cy="982134"/>
              </a:xfrm>
              <a:grpFill/>
            </p:grpSpPr>
            <p:sp>
              <p:nvSpPr>
                <p:cNvPr id="2727" name="Oval 2726">
                  <a:extLst>
                    <a:ext uri="{FF2B5EF4-FFF2-40B4-BE49-F238E27FC236}">
                      <a16:creationId xmlns:a16="http://schemas.microsoft.com/office/drawing/2014/main" id="{F004F678-32D3-6844-847D-7012796996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8" name="Rectangle 2727">
                  <a:extLst>
                    <a:ext uri="{FF2B5EF4-FFF2-40B4-BE49-F238E27FC236}">
                      <a16:creationId xmlns:a16="http://schemas.microsoft.com/office/drawing/2014/main" id="{676D0654-72DB-9648-B0D4-1AB3E3F6A7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24" name="Picture 2723">
                <a:extLst>
                  <a:ext uri="{FF2B5EF4-FFF2-40B4-BE49-F238E27FC236}">
                    <a16:creationId xmlns:a16="http://schemas.microsoft.com/office/drawing/2014/main" id="{830ED32C-1CB6-5749-873F-703F8AC8D728}"/>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25" name="Rounded Rectangle 2724">
                <a:extLst>
                  <a:ext uri="{FF2B5EF4-FFF2-40B4-BE49-F238E27FC236}">
                    <a16:creationId xmlns:a16="http://schemas.microsoft.com/office/drawing/2014/main" id="{A8045458-7F56-034B-BD29-192222812A83}"/>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6" name="Rounded Rectangle 2725">
                <a:extLst>
                  <a:ext uri="{FF2B5EF4-FFF2-40B4-BE49-F238E27FC236}">
                    <a16:creationId xmlns:a16="http://schemas.microsoft.com/office/drawing/2014/main" id="{3682A64A-7EFD-0143-89A2-2C8834E2B99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FBAADFE0-0C2D-0344-A098-58DA83EF3483}"/>
              </a:ext>
            </a:extLst>
          </p:cNvPr>
          <p:cNvSpPr>
            <a:spLocks noGrp="1" noChangeArrowheads="1"/>
          </p:cNvSpPr>
          <p:nvPr>
            <p:ph type="title"/>
          </p:nvPr>
        </p:nvSpPr>
        <p:spPr/>
        <p:txBody>
          <a:bodyPr/>
          <a:lstStyle/>
          <a:p>
            <a:r>
              <a:rPr lang="en-US" altLang="en-US"/>
              <a:t>Average treatment effect</a:t>
            </a:r>
            <a:br>
              <a:rPr lang="en-US" altLang="en-US"/>
            </a:br>
            <a:r>
              <a:rPr lang="en-US" altLang="en-US">
                <a:solidFill>
                  <a:schemeClr val="accent1"/>
                </a:solidFill>
                <a:latin typeface="Franklin Gothic Medium" panose="020B0603020102020204" pitchFamily="34" charset="0"/>
              </a:rPr>
              <a:t>among the overlap population</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p:sp>
        <p:nvSpPr>
          <p:cNvPr id="5" name="TextBox 4">
            <a:extLst>
              <a:ext uri="{FF2B5EF4-FFF2-40B4-BE49-F238E27FC236}">
                <a16:creationId xmlns:a16="http://schemas.microsoft.com/office/drawing/2014/main" id="{8A69EC02-65FA-8642-A01F-0D7C458EF454}"/>
              </a:ext>
            </a:extLst>
          </p:cNvPr>
          <p:cNvSpPr txBox="1"/>
          <p:nvPr/>
        </p:nvSpPr>
        <p:spPr>
          <a:xfrm>
            <a:off x="2941638" y="5670550"/>
            <a:ext cx="6384925"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Li et al (2016)</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897449-B4D7-B841-B687-22E1B28447C6}"/>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8179" name="TextBox 6">
            <a:extLst>
              <a:ext uri="{FF2B5EF4-FFF2-40B4-BE49-F238E27FC236}">
                <a16:creationId xmlns:a16="http://schemas.microsoft.com/office/drawing/2014/main" id="{BCEF695A-2043-5B40-B8BA-98CA324B5B71}"/>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78180" name="TextBox 7">
            <a:extLst>
              <a:ext uri="{FF2B5EF4-FFF2-40B4-BE49-F238E27FC236}">
                <a16:creationId xmlns:a16="http://schemas.microsoft.com/office/drawing/2014/main" id="{6BA6FED5-2CB6-1F48-8ED4-215000341C0B}"/>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78181" name="Picture 2">
            <a:extLst>
              <a:ext uri="{FF2B5EF4-FFF2-40B4-BE49-F238E27FC236}">
                <a16:creationId xmlns:a16="http://schemas.microsoft.com/office/drawing/2014/main" id="{20245D42-FC9D-0843-87D7-3C5530A6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2B27449F-5BFD-E94D-9CE1-EAC47BCA6D7F}"/>
              </a:ext>
            </a:extLst>
          </p:cNvPr>
          <p:cNvGrpSpPr>
            <a:grpSpLocks/>
          </p:cNvGrpSpPr>
          <p:nvPr/>
        </p:nvGrpSpPr>
        <p:grpSpPr bwMode="auto">
          <a:xfrm>
            <a:off x="11261725" y="3275013"/>
            <a:ext cx="504825" cy="1308100"/>
            <a:chOff x="6695345" y="1619954"/>
            <a:chExt cx="379250" cy="982134"/>
          </a:xfrm>
        </p:grpSpPr>
        <p:grpSp>
          <p:nvGrpSpPr>
            <p:cNvPr id="178361" name="Group 9">
              <a:extLst>
                <a:ext uri="{FF2B5EF4-FFF2-40B4-BE49-F238E27FC236}">
                  <a16:creationId xmlns:a16="http://schemas.microsoft.com/office/drawing/2014/main" id="{F3ECC8F0-07C0-8B46-AE89-0669DC6A6094}"/>
                </a:ext>
              </a:extLst>
            </p:cNvPr>
            <p:cNvGrpSpPr>
              <a:grpSpLocks/>
            </p:cNvGrpSpPr>
            <p:nvPr/>
          </p:nvGrpSpPr>
          <p:grpSpPr bwMode="auto">
            <a:xfrm>
              <a:off x="6695345" y="1619954"/>
              <a:ext cx="274320" cy="982134"/>
              <a:chOff x="2692399" y="2184397"/>
              <a:chExt cx="274320" cy="982134"/>
            </a:xfrm>
          </p:grpSpPr>
          <p:sp>
            <p:nvSpPr>
              <p:cNvPr id="23" name="Oval 22">
                <a:extLst>
                  <a:ext uri="{FF2B5EF4-FFF2-40B4-BE49-F238E27FC236}">
                    <a16:creationId xmlns:a16="http://schemas.microsoft.com/office/drawing/2014/main" id="{FD9682C5-9EBF-4145-A713-762DC935C622}"/>
                  </a:ext>
                </a:extLst>
              </p:cNvPr>
              <p:cNvSpPr/>
              <p:nvPr/>
            </p:nvSpPr>
            <p:spPr bwMode="auto">
              <a:xfrm>
                <a:off x="2692399" y="2184397"/>
                <a:ext cx="27430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918A32B-A611-324B-9B6F-3F6697CE7547}"/>
                  </a:ext>
                </a:extLst>
              </p:cNvPr>
              <p:cNvSpPr/>
              <p:nvPr/>
            </p:nvSpPr>
            <p:spPr bwMode="auto">
              <a:xfrm>
                <a:off x="2711481" y="2539586"/>
                <a:ext cx="236137"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362" name="Group 10">
              <a:extLst>
                <a:ext uri="{FF2B5EF4-FFF2-40B4-BE49-F238E27FC236}">
                  <a16:creationId xmlns:a16="http://schemas.microsoft.com/office/drawing/2014/main" id="{D7E7239F-82E3-E947-A7FD-44B7DA66763D}"/>
                </a:ext>
              </a:extLst>
            </p:cNvPr>
            <p:cNvGrpSpPr>
              <a:grpSpLocks/>
            </p:cNvGrpSpPr>
            <p:nvPr/>
          </p:nvGrpSpPr>
          <p:grpSpPr bwMode="auto">
            <a:xfrm>
              <a:off x="6743548" y="1744236"/>
              <a:ext cx="183764" cy="105236"/>
              <a:chOff x="1517980" y="1688757"/>
              <a:chExt cx="1070783" cy="402191"/>
            </a:xfrm>
          </p:grpSpPr>
          <p:sp>
            <p:nvSpPr>
              <p:cNvPr id="17" name="Oval 16">
                <a:extLst>
                  <a:ext uri="{FF2B5EF4-FFF2-40B4-BE49-F238E27FC236}">
                    <a16:creationId xmlns:a16="http://schemas.microsoft.com/office/drawing/2014/main" id="{A6B47753-6D92-2E4C-9CB2-F48F60FE2867}"/>
                  </a:ext>
                </a:extLst>
              </p:cNvPr>
              <p:cNvSpPr/>
              <p:nvPr/>
            </p:nvSpPr>
            <p:spPr bwMode="auto">
              <a:xfrm>
                <a:off x="1577619" y="1687520"/>
                <a:ext cx="958999"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C70A50A-BC59-7E4C-AEF7-D7125BF85313}"/>
                  </a:ext>
                </a:extLst>
              </p:cNvPr>
              <p:cNvSpPr/>
              <p:nvPr/>
            </p:nvSpPr>
            <p:spPr bwMode="auto">
              <a:xfrm>
                <a:off x="2404580" y="1687520"/>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 name="Rectangle 18">
                <a:extLst>
                  <a:ext uri="{FF2B5EF4-FFF2-40B4-BE49-F238E27FC236}">
                    <a16:creationId xmlns:a16="http://schemas.microsoft.com/office/drawing/2014/main" id="{DEBAF6B8-6EA5-8943-BFD8-F5190329F995}"/>
                  </a:ext>
                </a:extLst>
              </p:cNvPr>
              <p:cNvSpPr/>
              <p:nvPr/>
            </p:nvSpPr>
            <p:spPr bwMode="auto">
              <a:xfrm>
                <a:off x="1515073" y="1696631"/>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8371" name="Straight Connector 19">
                <a:extLst>
                  <a:ext uri="{FF2B5EF4-FFF2-40B4-BE49-F238E27FC236}">
                    <a16:creationId xmlns:a16="http://schemas.microsoft.com/office/drawing/2014/main" id="{9E8A6AA0-4141-AD4F-86FD-7FBB4C825F4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72" name="Straight Connector 20">
                <a:extLst>
                  <a:ext uri="{FF2B5EF4-FFF2-40B4-BE49-F238E27FC236}">
                    <a16:creationId xmlns:a16="http://schemas.microsoft.com/office/drawing/2014/main" id="{51E52479-80F7-8A4C-A894-A7D7992D7F75}"/>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73" name="Straight Connector 21">
                <a:extLst>
                  <a:ext uri="{FF2B5EF4-FFF2-40B4-BE49-F238E27FC236}">
                    <a16:creationId xmlns:a16="http://schemas.microsoft.com/office/drawing/2014/main" id="{26BB55BA-9DAD-304B-B356-B2887741E1B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2" name="Straight Connector 11">
              <a:extLst>
                <a:ext uri="{FF2B5EF4-FFF2-40B4-BE49-F238E27FC236}">
                  <a16:creationId xmlns:a16="http://schemas.microsoft.com/office/drawing/2014/main" id="{EAB2A7D3-BBC0-7D41-9FC0-56747EF98440}"/>
                </a:ext>
              </a:extLst>
            </p:cNvPr>
            <p:cNvCxnSpPr/>
            <p:nvPr/>
          </p:nvCxnSpPr>
          <p:spPr bwMode="auto">
            <a:xfrm flipV="1">
              <a:off x="6882585" y="1743913"/>
              <a:ext cx="87060"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 name="Picture 12">
              <a:extLst>
                <a:ext uri="{FF2B5EF4-FFF2-40B4-BE49-F238E27FC236}">
                  <a16:creationId xmlns:a16="http://schemas.microsoft.com/office/drawing/2014/main" id="{E68E5B53-7885-7747-8B51-5A111358CB6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4" name="Straight Connector 13">
              <a:extLst>
                <a:ext uri="{FF2B5EF4-FFF2-40B4-BE49-F238E27FC236}">
                  <a16:creationId xmlns:a16="http://schemas.microsoft.com/office/drawing/2014/main" id="{143DFCBA-5732-B746-810B-29BF9BB4A334}"/>
                </a:ext>
              </a:extLst>
            </p:cNvPr>
            <p:cNvCxnSpPr/>
            <p:nvPr/>
          </p:nvCxnSpPr>
          <p:spPr bwMode="auto">
            <a:xfrm flipV="1">
              <a:off x="6886163" y="1760599"/>
              <a:ext cx="83483"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E76A610-6DD3-B742-929A-B46EB34D0339}"/>
                </a:ext>
              </a:extLst>
            </p:cNvPr>
            <p:cNvCxnSpPr/>
            <p:nvPr/>
          </p:nvCxnSpPr>
          <p:spPr bwMode="auto">
            <a:xfrm flipH="1" flipV="1">
              <a:off x="6695345" y="1735569"/>
              <a:ext cx="90638"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C5BAF4B6-9A24-AF41-B5A1-88EAE76500FD}"/>
                </a:ext>
              </a:extLst>
            </p:cNvPr>
            <p:cNvCxnSpPr/>
            <p:nvPr/>
          </p:nvCxnSpPr>
          <p:spPr bwMode="auto">
            <a:xfrm flipH="1" flipV="1">
              <a:off x="6695345" y="1760599"/>
              <a:ext cx="91831"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25" name="Straight Arrow Connector 24">
            <a:extLst>
              <a:ext uri="{FF2B5EF4-FFF2-40B4-BE49-F238E27FC236}">
                <a16:creationId xmlns:a16="http://schemas.microsoft.com/office/drawing/2014/main" id="{8DB185BB-85B7-5F49-B781-6E7A3455059D}"/>
              </a:ext>
            </a:extLst>
          </p:cNvPr>
          <p:cNvCxnSpPr>
            <a:cxnSpLocks/>
          </p:cNvCxnSpPr>
          <p:nvPr/>
        </p:nvCxnSpPr>
        <p:spPr>
          <a:xfrm flipH="1" flipV="1">
            <a:off x="10553700" y="3614738"/>
            <a:ext cx="641350" cy="19208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BC66673-6DB6-4942-8081-3C6A53A126A4}"/>
              </a:ext>
            </a:extLst>
          </p:cNvPr>
          <p:cNvGrpSpPr>
            <a:grpSpLocks/>
          </p:cNvGrpSpPr>
          <p:nvPr/>
        </p:nvGrpSpPr>
        <p:grpSpPr bwMode="auto">
          <a:xfrm>
            <a:off x="2400300" y="525463"/>
            <a:ext cx="4006850" cy="952500"/>
            <a:chOff x="2399674" y="525505"/>
            <a:chExt cx="4007158" cy="952908"/>
          </a:xfrm>
        </p:grpSpPr>
        <p:grpSp>
          <p:nvGrpSpPr>
            <p:cNvPr id="178188" name="Group 26">
              <a:extLst>
                <a:ext uri="{FF2B5EF4-FFF2-40B4-BE49-F238E27FC236}">
                  <a16:creationId xmlns:a16="http://schemas.microsoft.com/office/drawing/2014/main" id="{C725721F-7077-AB4A-900F-8F97172CD608}"/>
                </a:ext>
              </a:extLst>
            </p:cNvPr>
            <p:cNvGrpSpPr>
              <a:grpSpLocks/>
            </p:cNvGrpSpPr>
            <p:nvPr/>
          </p:nvGrpSpPr>
          <p:grpSpPr bwMode="auto">
            <a:xfrm>
              <a:off x="2400086" y="573595"/>
              <a:ext cx="100710" cy="360621"/>
              <a:chOff x="2092152" y="1325314"/>
              <a:chExt cx="274320" cy="982134"/>
            </a:xfrm>
          </p:grpSpPr>
          <p:grpSp>
            <p:nvGrpSpPr>
              <p:cNvPr id="178357" name="Group 209">
                <a:extLst>
                  <a:ext uri="{FF2B5EF4-FFF2-40B4-BE49-F238E27FC236}">
                    <a16:creationId xmlns:a16="http://schemas.microsoft.com/office/drawing/2014/main" id="{F9A30838-392E-994B-A109-E0040CE8F7F1}"/>
                  </a:ext>
                </a:extLst>
              </p:cNvPr>
              <p:cNvGrpSpPr>
                <a:grpSpLocks/>
              </p:cNvGrpSpPr>
              <p:nvPr/>
            </p:nvGrpSpPr>
            <p:grpSpPr bwMode="auto">
              <a:xfrm>
                <a:off x="2092152" y="1325314"/>
                <a:ext cx="274320" cy="982134"/>
                <a:chOff x="2692399" y="2184397"/>
                <a:chExt cx="274320" cy="982134"/>
              </a:xfrm>
            </p:grpSpPr>
            <p:sp>
              <p:nvSpPr>
                <p:cNvPr id="212" name="Oval 211">
                  <a:extLst>
                    <a:ext uri="{FF2B5EF4-FFF2-40B4-BE49-F238E27FC236}">
                      <a16:creationId xmlns:a16="http://schemas.microsoft.com/office/drawing/2014/main" id="{E7E41591-E83C-294C-832E-E22705876BD0}"/>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13" name="Rectangle 212">
                  <a:extLst>
                    <a:ext uri="{FF2B5EF4-FFF2-40B4-BE49-F238E27FC236}">
                      <a16:creationId xmlns:a16="http://schemas.microsoft.com/office/drawing/2014/main" id="{E56E35B7-3DCC-2446-8F28-91E188339D3B}"/>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11" name="Heart 210">
                <a:extLst>
                  <a:ext uri="{FF2B5EF4-FFF2-40B4-BE49-F238E27FC236}">
                    <a16:creationId xmlns:a16="http://schemas.microsoft.com/office/drawing/2014/main" id="{E346812C-D793-FB48-82DD-3409D5A28866}"/>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89" name="Group 27">
              <a:extLst>
                <a:ext uri="{FF2B5EF4-FFF2-40B4-BE49-F238E27FC236}">
                  <a16:creationId xmlns:a16="http://schemas.microsoft.com/office/drawing/2014/main" id="{02174BC3-CB19-AF49-9728-FAB4B108966B}"/>
                </a:ext>
              </a:extLst>
            </p:cNvPr>
            <p:cNvGrpSpPr>
              <a:grpSpLocks/>
            </p:cNvGrpSpPr>
            <p:nvPr/>
          </p:nvGrpSpPr>
          <p:grpSpPr bwMode="auto">
            <a:xfrm>
              <a:off x="2754636" y="573595"/>
              <a:ext cx="141821" cy="360621"/>
              <a:chOff x="2538849" y="1046266"/>
              <a:chExt cx="386300" cy="982134"/>
            </a:xfrm>
          </p:grpSpPr>
          <p:grpSp>
            <p:nvGrpSpPr>
              <p:cNvPr id="178353" name="Group 205">
                <a:extLst>
                  <a:ext uri="{FF2B5EF4-FFF2-40B4-BE49-F238E27FC236}">
                    <a16:creationId xmlns:a16="http://schemas.microsoft.com/office/drawing/2014/main" id="{12C854EB-2BEB-404D-8624-1F3B8678D9C8}"/>
                  </a:ext>
                </a:extLst>
              </p:cNvPr>
              <p:cNvGrpSpPr>
                <a:grpSpLocks/>
              </p:cNvGrpSpPr>
              <p:nvPr/>
            </p:nvGrpSpPr>
            <p:grpSpPr bwMode="auto">
              <a:xfrm>
                <a:off x="2538849" y="1046266"/>
                <a:ext cx="274320" cy="982134"/>
                <a:chOff x="2692399" y="2184397"/>
                <a:chExt cx="274320" cy="982134"/>
              </a:xfrm>
            </p:grpSpPr>
            <p:sp>
              <p:nvSpPr>
                <p:cNvPr id="208" name="Oval 207">
                  <a:extLst>
                    <a:ext uri="{FF2B5EF4-FFF2-40B4-BE49-F238E27FC236}">
                      <a16:creationId xmlns:a16="http://schemas.microsoft.com/office/drawing/2014/main" id="{96DB5F1A-6251-084C-BBE0-92B6D58CC77F}"/>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9" name="Rectangle 208">
                  <a:extLst>
                    <a:ext uri="{FF2B5EF4-FFF2-40B4-BE49-F238E27FC236}">
                      <a16:creationId xmlns:a16="http://schemas.microsoft.com/office/drawing/2014/main" id="{CDD42E21-FFBF-624F-9DAA-1C7668F136D7}"/>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7" name="Picture 206">
                <a:extLst>
                  <a:ext uri="{FF2B5EF4-FFF2-40B4-BE49-F238E27FC236}">
                    <a16:creationId xmlns:a16="http://schemas.microsoft.com/office/drawing/2014/main" id="{3536ABB2-EC50-DA46-8220-1E4AC9C86067}"/>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190" name="Group 28">
              <a:extLst>
                <a:ext uri="{FF2B5EF4-FFF2-40B4-BE49-F238E27FC236}">
                  <a16:creationId xmlns:a16="http://schemas.microsoft.com/office/drawing/2014/main" id="{EFAD5394-B87A-8D4C-AC8D-33FB99C76E74}"/>
                </a:ext>
              </a:extLst>
            </p:cNvPr>
            <p:cNvGrpSpPr>
              <a:grpSpLocks/>
            </p:cNvGrpSpPr>
            <p:nvPr/>
          </p:nvGrpSpPr>
          <p:grpSpPr bwMode="auto">
            <a:xfrm>
              <a:off x="3063986" y="525505"/>
              <a:ext cx="144287" cy="408710"/>
              <a:chOff x="1046783" y="2062413"/>
              <a:chExt cx="393016" cy="1113104"/>
            </a:xfrm>
          </p:grpSpPr>
          <p:grpSp>
            <p:nvGrpSpPr>
              <p:cNvPr id="178349" name="Group 201">
                <a:extLst>
                  <a:ext uri="{FF2B5EF4-FFF2-40B4-BE49-F238E27FC236}">
                    <a16:creationId xmlns:a16="http://schemas.microsoft.com/office/drawing/2014/main" id="{69D5A1F2-2885-4348-8FCC-F59B54F67373}"/>
                  </a:ext>
                </a:extLst>
              </p:cNvPr>
              <p:cNvGrpSpPr>
                <a:grpSpLocks/>
              </p:cNvGrpSpPr>
              <p:nvPr/>
            </p:nvGrpSpPr>
            <p:grpSpPr bwMode="auto">
              <a:xfrm>
                <a:off x="1152242" y="2193384"/>
                <a:ext cx="274319" cy="982133"/>
                <a:chOff x="2692399" y="2184397"/>
                <a:chExt cx="274320" cy="982134"/>
              </a:xfrm>
            </p:grpSpPr>
            <p:sp>
              <p:nvSpPr>
                <p:cNvPr id="204" name="Oval 203">
                  <a:extLst>
                    <a:ext uri="{FF2B5EF4-FFF2-40B4-BE49-F238E27FC236}">
                      <a16:creationId xmlns:a16="http://schemas.microsoft.com/office/drawing/2014/main" id="{7D639826-6A90-A545-882B-B04B0B7DFC5D}"/>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5" name="Rectangle 204">
                  <a:extLst>
                    <a:ext uri="{FF2B5EF4-FFF2-40B4-BE49-F238E27FC236}">
                      <a16:creationId xmlns:a16="http://schemas.microsoft.com/office/drawing/2014/main" id="{B8971413-6FDA-5C46-B9F8-C764D87BBF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3" name="Picture 202">
                <a:extLst>
                  <a:ext uri="{FF2B5EF4-FFF2-40B4-BE49-F238E27FC236}">
                    <a16:creationId xmlns:a16="http://schemas.microsoft.com/office/drawing/2014/main" id="{E4F40AF1-FBB2-894F-8EF0-E443B4ACE2C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191" name="Group 29">
              <a:extLst>
                <a:ext uri="{FF2B5EF4-FFF2-40B4-BE49-F238E27FC236}">
                  <a16:creationId xmlns:a16="http://schemas.microsoft.com/office/drawing/2014/main" id="{CB0F3CA3-FACE-4D46-8F7B-2EBAAD8850EC}"/>
                </a:ext>
              </a:extLst>
            </p:cNvPr>
            <p:cNvGrpSpPr>
              <a:grpSpLocks/>
            </p:cNvGrpSpPr>
            <p:nvPr/>
          </p:nvGrpSpPr>
          <p:grpSpPr bwMode="auto">
            <a:xfrm>
              <a:off x="3468004" y="573595"/>
              <a:ext cx="137452" cy="360621"/>
              <a:chOff x="587671" y="2548983"/>
              <a:chExt cx="374400" cy="982134"/>
            </a:xfrm>
          </p:grpSpPr>
          <p:grpSp>
            <p:nvGrpSpPr>
              <p:cNvPr id="178343" name="Group 195">
                <a:extLst>
                  <a:ext uri="{FF2B5EF4-FFF2-40B4-BE49-F238E27FC236}">
                    <a16:creationId xmlns:a16="http://schemas.microsoft.com/office/drawing/2014/main" id="{444CDA88-6E1C-6E4F-B1CB-474ECF9F2D63}"/>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817B1F39-885A-1B45-87F7-97994B86F2AD}"/>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86D1D165-168E-834E-8A8A-6D3D2058EF7D}"/>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72EF08D7-4C74-E24D-8F56-EDFAAD32519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C9C1672-D3C1-C142-945E-C97FC319F734}"/>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9" name="Rounded Rectangle 198">
                <a:extLst>
                  <a:ext uri="{FF2B5EF4-FFF2-40B4-BE49-F238E27FC236}">
                    <a16:creationId xmlns:a16="http://schemas.microsoft.com/office/drawing/2014/main" id="{5075FE9F-F368-4B45-BFB5-3D4C13D65CB0}"/>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2" name="Group 30">
              <a:extLst>
                <a:ext uri="{FF2B5EF4-FFF2-40B4-BE49-F238E27FC236}">
                  <a16:creationId xmlns:a16="http://schemas.microsoft.com/office/drawing/2014/main" id="{68BBC2BD-0929-3149-A5B9-E82FF78047C3}"/>
                </a:ext>
              </a:extLst>
            </p:cNvPr>
            <p:cNvGrpSpPr>
              <a:grpSpLocks/>
            </p:cNvGrpSpPr>
            <p:nvPr/>
          </p:nvGrpSpPr>
          <p:grpSpPr bwMode="auto">
            <a:xfrm>
              <a:off x="3814592" y="557402"/>
              <a:ext cx="129804" cy="376813"/>
              <a:chOff x="1414123" y="1571676"/>
              <a:chExt cx="353568" cy="1026234"/>
            </a:xfrm>
          </p:grpSpPr>
          <p:grpSp>
            <p:nvGrpSpPr>
              <p:cNvPr id="178336" name="Group 188">
                <a:extLst>
                  <a:ext uri="{FF2B5EF4-FFF2-40B4-BE49-F238E27FC236}">
                    <a16:creationId xmlns:a16="http://schemas.microsoft.com/office/drawing/2014/main" id="{D9A14F4F-8A87-B541-9025-C420AEBDEB36}"/>
                  </a:ext>
                </a:extLst>
              </p:cNvPr>
              <p:cNvGrpSpPr>
                <a:grpSpLocks/>
              </p:cNvGrpSpPr>
              <p:nvPr/>
            </p:nvGrpSpPr>
            <p:grpSpPr bwMode="auto">
              <a:xfrm>
                <a:off x="1446433" y="1615776"/>
                <a:ext cx="274320" cy="982134"/>
                <a:chOff x="2692399" y="2184397"/>
                <a:chExt cx="274320" cy="982134"/>
              </a:xfrm>
            </p:grpSpPr>
            <p:sp>
              <p:nvSpPr>
                <p:cNvPr id="194" name="Oval 193">
                  <a:extLst>
                    <a:ext uri="{FF2B5EF4-FFF2-40B4-BE49-F238E27FC236}">
                      <a16:creationId xmlns:a16="http://schemas.microsoft.com/office/drawing/2014/main" id="{785952F8-EDCF-E942-9744-0B83AD647C87}"/>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F766D520-49B6-B740-BE68-F6565A9BAB4C}"/>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90" name="Teardrop 189">
                <a:extLst>
                  <a:ext uri="{FF2B5EF4-FFF2-40B4-BE49-F238E27FC236}">
                    <a16:creationId xmlns:a16="http://schemas.microsoft.com/office/drawing/2014/main" id="{1D094C4F-D7E0-7D4E-8BF5-94AF0CA31AF2}"/>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1" name="Teardrop 190">
                <a:extLst>
                  <a:ext uri="{FF2B5EF4-FFF2-40B4-BE49-F238E27FC236}">
                    <a16:creationId xmlns:a16="http://schemas.microsoft.com/office/drawing/2014/main" id="{64557B0A-49FD-4F45-BCC9-1212914DBE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2" name="Rounded Rectangle 191">
                <a:extLst>
                  <a:ext uri="{FF2B5EF4-FFF2-40B4-BE49-F238E27FC236}">
                    <a16:creationId xmlns:a16="http://schemas.microsoft.com/office/drawing/2014/main" id="{80770379-569C-074B-98ED-BD4462019071}"/>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3" name="Rounded Rectangle 192">
                <a:extLst>
                  <a:ext uri="{FF2B5EF4-FFF2-40B4-BE49-F238E27FC236}">
                    <a16:creationId xmlns:a16="http://schemas.microsoft.com/office/drawing/2014/main" id="{B768A1FF-D269-B149-804A-3829EEDEE388}"/>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3" name="Group 31">
              <a:extLst>
                <a:ext uri="{FF2B5EF4-FFF2-40B4-BE49-F238E27FC236}">
                  <a16:creationId xmlns:a16="http://schemas.microsoft.com/office/drawing/2014/main" id="{B6A2488E-4E6F-F645-BBEE-78E4003A18E1}"/>
                </a:ext>
              </a:extLst>
            </p:cNvPr>
            <p:cNvGrpSpPr>
              <a:grpSpLocks/>
            </p:cNvGrpSpPr>
            <p:nvPr/>
          </p:nvGrpSpPr>
          <p:grpSpPr bwMode="auto">
            <a:xfrm>
              <a:off x="4187409" y="573595"/>
              <a:ext cx="100710" cy="360621"/>
              <a:chOff x="2368178" y="2124654"/>
              <a:chExt cx="274320" cy="982134"/>
            </a:xfrm>
          </p:grpSpPr>
          <p:grpSp>
            <p:nvGrpSpPr>
              <p:cNvPr id="178321" name="Group 173">
                <a:extLst>
                  <a:ext uri="{FF2B5EF4-FFF2-40B4-BE49-F238E27FC236}">
                    <a16:creationId xmlns:a16="http://schemas.microsoft.com/office/drawing/2014/main" id="{9ABDDFDD-56AE-8541-A785-5D025335C435}"/>
                  </a:ext>
                </a:extLst>
              </p:cNvPr>
              <p:cNvGrpSpPr>
                <a:grpSpLocks/>
              </p:cNvGrpSpPr>
              <p:nvPr/>
            </p:nvGrpSpPr>
            <p:grpSpPr bwMode="auto">
              <a:xfrm>
                <a:off x="2368178" y="2124654"/>
                <a:ext cx="274320" cy="982134"/>
                <a:chOff x="2692399" y="2184397"/>
                <a:chExt cx="274320" cy="982134"/>
              </a:xfrm>
            </p:grpSpPr>
            <p:sp>
              <p:nvSpPr>
                <p:cNvPr id="187" name="Oval 186">
                  <a:extLst>
                    <a:ext uri="{FF2B5EF4-FFF2-40B4-BE49-F238E27FC236}">
                      <a16:creationId xmlns:a16="http://schemas.microsoft.com/office/drawing/2014/main" id="{58DD56B8-D7B9-2B4F-A1C8-E655D6AAECFF}"/>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8" name="Rectangle 187">
                  <a:extLst>
                    <a:ext uri="{FF2B5EF4-FFF2-40B4-BE49-F238E27FC236}">
                      <a16:creationId xmlns:a16="http://schemas.microsoft.com/office/drawing/2014/main" id="{77F645E7-75A7-CF4F-B1F3-21903801FF35}"/>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22" name="Group 174">
                <a:extLst>
                  <a:ext uri="{FF2B5EF4-FFF2-40B4-BE49-F238E27FC236}">
                    <a16:creationId xmlns:a16="http://schemas.microsoft.com/office/drawing/2014/main" id="{035D3B54-CFC3-A841-8938-B85F85E7E7B2}"/>
                  </a:ext>
                </a:extLst>
              </p:cNvPr>
              <p:cNvGrpSpPr>
                <a:grpSpLocks/>
              </p:cNvGrpSpPr>
              <p:nvPr/>
            </p:nvGrpSpPr>
            <p:grpSpPr bwMode="auto">
              <a:xfrm>
                <a:off x="2368178" y="2240639"/>
                <a:ext cx="274320" cy="113533"/>
                <a:chOff x="1237102" y="1657048"/>
                <a:chExt cx="1598445" cy="433900"/>
              </a:xfrm>
            </p:grpSpPr>
            <p:grpSp>
              <p:nvGrpSpPr>
                <p:cNvPr id="178323" name="Group 175">
                  <a:extLst>
                    <a:ext uri="{FF2B5EF4-FFF2-40B4-BE49-F238E27FC236}">
                      <a16:creationId xmlns:a16="http://schemas.microsoft.com/office/drawing/2014/main" id="{9068F2B2-44C7-3145-8411-09BA15DE8474}"/>
                    </a:ext>
                  </a:extLst>
                </p:cNvPr>
                <p:cNvGrpSpPr>
                  <a:grpSpLocks/>
                </p:cNvGrpSpPr>
                <p:nvPr/>
              </p:nvGrpSpPr>
              <p:grpSpPr bwMode="auto">
                <a:xfrm>
                  <a:off x="1517980" y="1688757"/>
                  <a:ext cx="1070783" cy="402191"/>
                  <a:chOff x="1517980" y="1688757"/>
                  <a:chExt cx="1070783" cy="402191"/>
                </a:xfrm>
              </p:grpSpPr>
              <p:sp>
                <p:nvSpPr>
                  <p:cNvPr id="181" name="Oval 180">
                    <a:extLst>
                      <a:ext uri="{FF2B5EF4-FFF2-40B4-BE49-F238E27FC236}">
                        <a16:creationId xmlns:a16="http://schemas.microsoft.com/office/drawing/2014/main" id="{52D83B16-0428-3246-BD91-BBB219B040F0}"/>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2" name="Rectangle 181">
                    <a:extLst>
                      <a:ext uri="{FF2B5EF4-FFF2-40B4-BE49-F238E27FC236}">
                        <a16:creationId xmlns:a16="http://schemas.microsoft.com/office/drawing/2014/main" id="{E997A3EE-1440-A944-8510-076FEB2C0099}"/>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3" name="Rectangle 182">
                    <a:extLst>
                      <a:ext uri="{FF2B5EF4-FFF2-40B4-BE49-F238E27FC236}">
                        <a16:creationId xmlns:a16="http://schemas.microsoft.com/office/drawing/2014/main" id="{D0F05885-7628-6942-ABC7-E3B54BB307BC}"/>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31" name="Straight Connector 183">
                    <a:extLst>
                      <a:ext uri="{FF2B5EF4-FFF2-40B4-BE49-F238E27FC236}">
                        <a16:creationId xmlns:a16="http://schemas.microsoft.com/office/drawing/2014/main" id="{0694C681-4127-0D44-8DA3-748B683556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32" name="Straight Connector 184">
                    <a:extLst>
                      <a:ext uri="{FF2B5EF4-FFF2-40B4-BE49-F238E27FC236}">
                        <a16:creationId xmlns:a16="http://schemas.microsoft.com/office/drawing/2014/main" id="{8920A69F-5CF8-C442-8A0C-711E0CEC4E5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33" name="Straight Connector 185">
                    <a:extLst>
                      <a:ext uri="{FF2B5EF4-FFF2-40B4-BE49-F238E27FC236}">
                        <a16:creationId xmlns:a16="http://schemas.microsoft.com/office/drawing/2014/main" id="{77E7D6D5-0089-644F-B8A5-034EE07E1A8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77" name="Straight Connector 176">
                  <a:extLst>
                    <a:ext uri="{FF2B5EF4-FFF2-40B4-BE49-F238E27FC236}">
                      <a16:creationId xmlns:a16="http://schemas.microsoft.com/office/drawing/2014/main" id="{E61DEC3A-4391-614B-A2CD-FFE18BC96233}"/>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3640623D-2A69-B74B-92C4-1BF83A497C13}"/>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0FDC3123-DE24-3946-ABE3-867ACEA2C544}"/>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EE0141D5-8F53-9149-A501-2F8DBFA569F2}"/>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194" name="Group 32">
              <a:extLst>
                <a:ext uri="{FF2B5EF4-FFF2-40B4-BE49-F238E27FC236}">
                  <a16:creationId xmlns:a16="http://schemas.microsoft.com/office/drawing/2014/main" id="{0F28BA5D-D0F2-964C-8247-9962889E2D42}"/>
                </a:ext>
              </a:extLst>
            </p:cNvPr>
            <p:cNvGrpSpPr>
              <a:grpSpLocks/>
            </p:cNvGrpSpPr>
            <p:nvPr/>
          </p:nvGrpSpPr>
          <p:grpSpPr bwMode="auto">
            <a:xfrm>
              <a:off x="4518854" y="573595"/>
              <a:ext cx="114442" cy="360621"/>
              <a:chOff x="559622" y="2548983"/>
              <a:chExt cx="311724" cy="982134"/>
            </a:xfrm>
          </p:grpSpPr>
          <p:grpSp>
            <p:nvGrpSpPr>
              <p:cNvPr id="178317" name="Group 169">
                <a:extLst>
                  <a:ext uri="{FF2B5EF4-FFF2-40B4-BE49-F238E27FC236}">
                    <a16:creationId xmlns:a16="http://schemas.microsoft.com/office/drawing/2014/main" id="{7D6799C9-E435-3141-9657-38E3AC1EC8F8}"/>
                  </a:ext>
                </a:extLst>
              </p:cNvPr>
              <p:cNvGrpSpPr>
                <a:grpSpLocks/>
              </p:cNvGrpSpPr>
              <p:nvPr/>
            </p:nvGrpSpPr>
            <p:grpSpPr bwMode="auto">
              <a:xfrm>
                <a:off x="587672" y="2548983"/>
                <a:ext cx="274320" cy="982134"/>
                <a:chOff x="2692399" y="2184397"/>
                <a:chExt cx="274320" cy="982134"/>
              </a:xfrm>
            </p:grpSpPr>
            <p:sp>
              <p:nvSpPr>
                <p:cNvPr id="172" name="Oval 171">
                  <a:extLst>
                    <a:ext uri="{FF2B5EF4-FFF2-40B4-BE49-F238E27FC236}">
                      <a16:creationId xmlns:a16="http://schemas.microsoft.com/office/drawing/2014/main" id="{A676D6AC-4569-8648-A24D-4E45FEE103E4}"/>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3" name="Rectangle 172">
                  <a:extLst>
                    <a:ext uri="{FF2B5EF4-FFF2-40B4-BE49-F238E27FC236}">
                      <a16:creationId xmlns:a16="http://schemas.microsoft.com/office/drawing/2014/main" id="{35921B18-041B-4640-9E3E-FB723F454B6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71" name="Picture 170">
                <a:extLst>
                  <a:ext uri="{FF2B5EF4-FFF2-40B4-BE49-F238E27FC236}">
                    <a16:creationId xmlns:a16="http://schemas.microsoft.com/office/drawing/2014/main" id="{024AA8F0-B7FA-BC41-A056-93C26272DD4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8195" name="Group 33">
              <a:extLst>
                <a:ext uri="{FF2B5EF4-FFF2-40B4-BE49-F238E27FC236}">
                  <a16:creationId xmlns:a16="http://schemas.microsoft.com/office/drawing/2014/main" id="{8DB5C3A1-A2FF-364C-909E-58CC65ED660C}"/>
                </a:ext>
              </a:extLst>
            </p:cNvPr>
            <p:cNvGrpSpPr>
              <a:grpSpLocks/>
            </p:cNvGrpSpPr>
            <p:nvPr/>
          </p:nvGrpSpPr>
          <p:grpSpPr bwMode="auto">
            <a:xfrm>
              <a:off x="4889792" y="573595"/>
              <a:ext cx="139232" cy="360621"/>
              <a:chOff x="659847" y="1141172"/>
              <a:chExt cx="379250" cy="982134"/>
            </a:xfrm>
          </p:grpSpPr>
          <p:grpSp>
            <p:nvGrpSpPr>
              <p:cNvPr id="178302" name="Group 154">
                <a:extLst>
                  <a:ext uri="{FF2B5EF4-FFF2-40B4-BE49-F238E27FC236}">
                    <a16:creationId xmlns:a16="http://schemas.microsoft.com/office/drawing/2014/main" id="{AC82615B-85EF-734B-9BA6-E47457BE0688}"/>
                  </a:ext>
                </a:extLst>
              </p:cNvPr>
              <p:cNvGrpSpPr>
                <a:grpSpLocks/>
              </p:cNvGrpSpPr>
              <p:nvPr/>
            </p:nvGrpSpPr>
            <p:grpSpPr bwMode="auto">
              <a:xfrm>
                <a:off x="659847" y="1141172"/>
                <a:ext cx="274320" cy="982134"/>
                <a:chOff x="2692399" y="2184397"/>
                <a:chExt cx="274320" cy="982134"/>
              </a:xfrm>
            </p:grpSpPr>
            <p:sp>
              <p:nvSpPr>
                <p:cNvPr id="168" name="Oval 167">
                  <a:extLst>
                    <a:ext uri="{FF2B5EF4-FFF2-40B4-BE49-F238E27FC236}">
                      <a16:creationId xmlns:a16="http://schemas.microsoft.com/office/drawing/2014/main" id="{7A5FAC54-1C06-C849-AD59-A88167262B8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9" name="Rectangle 168">
                  <a:extLst>
                    <a:ext uri="{FF2B5EF4-FFF2-40B4-BE49-F238E27FC236}">
                      <a16:creationId xmlns:a16="http://schemas.microsoft.com/office/drawing/2014/main" id="{2A01FF27-910E-A742-9740-6886A8402832}"/>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03" name="Group 155">
                <a:extLst>
                  <a:ext uri="{FF2B5EF4-FFF2-40B4-BE49-F238E27FC236}">
                    <a16:creationId xmlns:a16="http://schemas.microsoft.com/office/drawing/2014/main" id="{FF3DA735-2F16-1E46-9F57-5385B55E8F47}"/>
                  </a:ext>
                </a:extLst>
              </p:cNvPr>
              <p:cNvGrpSpPr>
                <a:grpSpLocks/>
              </p:cNvGrpSpPr>
              <p:nvPr/>
            </p:nvGrpSpPr>
            <p:grpSpPr bwMode="auto">
              <a:xfrm>
                <a:off x="708050" y="1265454"/>
                <a:ext cx="183764" cy="105236"/>
                <a:chOff x="1517980" y="1688757"/>
                <a:chExt cx="1070783" cy="402191"/>
              </a:xfrm>
            </p:grpSpPr>
            <p:sp>
              <p:nvSpPr>
                <p:cNvPr id="162" name="Oval 161">
                  <a:extLst>
                    <a:ext uri="{FF2B5EF4-FFF2-40B4-BE49-F238E27FC236}">
                      <a16:creationId xmlns:a16="http://schemas.microsoft.com/office/drawing/2014/main" id="{5C8F4D65-50B3-614C-8C2A-BC335320FE56}"/>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3" name="Rectangle 162">
                  <a:extLst>
                    <a:ext uri="{FF2B5EF4-FFF2-40B4-BE49-F238E27FC236}">
                      <a16:creationId xmlns:a16="http://schemas.microsoft.com/office/drawing/2014/main" id="{F473E92D-45DF-2744-A559-C5F79E3A1D63}"/>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4" name="Rectangle 163">
                  <a:extLst>
                    <a:ext uri="{FF2B5EF4-FFF2-40B4-BE49-F238E27FC236}">
                      <a16:creationId xmlns:a16="http://schemas.microsoft.com/office/drawing/2014/main" id="{3EBCE25E-0480-604A-98F8-880DF792D7DF}"/>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12" name="Straight Connector 164">
                  <a:extLst>
                    <a:ext uri="{FF2B5EF4-FFF2-40B4-BE49-F238E27FC236}">
                      <a16:creationId xmlns:a16="http://schemas.microsoft.com/office/drawing/2014/main" id="{42C4A575-8A45-714E-B2E1-C293B397928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13" name="Straight Connector 165">
                  <a:extLst>
                    <a:ext uri="{FF2B5EF4-FFF2-40B4-BE49-F238E27FC236}">
                      <a16:creationId xmlns:a16="http://schemas.microsoft.com/office/drawing/2014/main" id="{01C4F678-124B-8A4F-A03E-0A5E192286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14" name="Straight Connector 166">
                  <a:extLst>
                    <a:ext uri="{FF2B5EF4-FFF2-40B4-BE49-F238E27FC236}">
                      <a16:creationId xmlns:a16="http://schemas.microsoft.com/office/drawing/2014/main" id="{7CAB9162-E712-0C43-805E-7E8ED32335D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57" name="Straight Connector 156">
                <a:extLst>
                  <a:ext uri="{FF2B5EF4-FFF2-40B4-BE49-F238E27FC236}">
                    <a16:creationId xmlns:a16="http://schemas.microsoft.com/office/drawing/2014/main" id="{58B9B17A-3D44-B24F-9096-3FDF97D9E3D3}"/>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8" name="Picture 157">
                <a:extLst>
                  <a:ext uri="{FF2B5EF4-FFF2-40B4-BE49-F238E27FC236}">
                    <a16:creationId xmlns:a16="http://schemas.microsoft.com/office/drawing/2014/main" id="{0CAF1BDF-AD88-FB44-B004-F02B6B3A6E4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59" name="Straight Connector 158">
                <a:extLst>
                  <a:ext uri="{FF2B5EF4-FFF2-40B4-BE49-F238E27FC236}">
                    <a16:creationId xmlns:a16="http://schemas.microsoft.com/office/drawing/2014/main" id="{9F60D3F7-28F9-A548-AFAC-14A28917E5EC}"/>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D2246FC-864D-BF44-9159-792380A24E0C}"/>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81D5866-D83A-F04F-A685-DECA241C1664}"/>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8196" name="Group 34">
              <a:extLst>
                <a:ext uri="{FF2B5EF4-FFF2-40B4-BE49-F238E27FC236}">
                  <a16:creationId xmlns:a16="http://schemas.microsoft.com/office/drawing/2014/main" id="{32E55747-11A7-3843-BF6B-98C59918E921}"/>
                </a:ext>
              </a:extLst>
            </p:cNvPr>
            <p:cNvGrpSpPr>
              <a:grpSpLocks/>
            </p:cNvGrpSpPr>
            <p:nvPr/>
          </p:nvGrpSpPr>
          <p:grpSpPr bwMode="auto">
            <a:xfrm>
              <a:off x="2399674" y="1117791"/>
              <a:ext cx="100710" cy="360621"/>
              <a:chOff x="6187190" y="2289538"/>
              <a:chExt cx="274320" cy="982134"/>
            </a:xfrm>
          </p:grpSpPr>
          <p:grpSp>
            <p:nvGrpSpPr>
              <p:cNvPr id="149" name="Group 148">
                <a:extLst>
                  <a:ext uri="{FF2B5EF4-FFF2-40B4-BE49-F238E27FC236}">
                    <a16:creationId xmlns:a16="http://schemas.microsoft.com/office/drawing/2014/main" id="{DA1B1BE9-63F7-884C-98FA-8DDA9AF07F10}"/>
                  </a:ext>
                </a:extLst>
              </p:cNvPr>
              <p:cNvGrpSpPr/>
              <p:nvPr/>
            </p:nvGrpSpPr>
            <p:grpSpPr>
              <a:xfrm>
                <a:off x="6187190" y="2289538"/>
                <a:ext cx="274320" cy="982134"/>
                <a:chOff x="2692399" y="2184397"/>
                <a:chExt cx="274320" cy="982134"/>
              </a:xfrm>
              <a:solidFill>
                <a:schemeClr val="accent4"/>
              </a:solidFill>
            </p:grpSpPr>
            <p:sp>
              <p:nvSpPr>
                <p:cNvPr id="153" name="Oval 152">
                  <a:extLst>
                    <a:ext uri="{FF2B5EF4-FFF2-40B4-BE49-F238E27FC236}">
                      <a16:creationId xmlns:a16="http://schemas.microsoft.com/office/drawing/2014/main" id="{FB3E49E6-D9FA-1A49-8807-8E0D6CA552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4" name="Rectangle 153">
                  <a:extLst>
                    <a:ext uri="{FF2B5EF4-FFF2-40B4-BE49-F238E27FC236}">
                      <a16:creationId xmlns:a16="http://schemas.microsoft.com/office/drawing/2014/main" id="{E8F0D0F2-055E-734D-862D-1BBE21534E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50" name="Lightning Bolt 149">
                <a:extLst>
                  <a:ext uri="{FF2B5EF4-FFF2-40B4-BE49-F238E27FC236}">
                    <a16:creationId xmlns:a16="http://schemas.microsoft.com/office/drawing/2014/main" id="{DAE52B07-9B04-6A41-B4D1-027A35765210}"/>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1" name="Oval 150">
                <a:extLst>
                  <a:ext uri="{FF2B5EF4-FFF2-40B4-BE49-F238E27FC236}">
                    <a16:creationId xmlns:a16="http://schemas.microsoft.com/office/drawing/2014/main" id="{BEFD22D7-F3A5-3941-9641-3AB712045BD5}"/>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2" name="Oval 151">
                <a:extLst>
                  <a:ext uri="{FF2B5EF4-FFF2-40B4-BE49-F238E27FC236}">
                    <a16:creationId xmlns:a16="http://schemas.microsoft.com/office/drawing/2014/main" id="{A472DBE1-9BB0-4049-BE53-04E15491E41B}"/>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7" name="Group 35">
              <a:extLst>
                <a:ext uri="{FF2B5EF4-FFF2-40B4-BE49-F238E27FC236}">
                  <a16:creationId xmlns:a16="http://schemas.microsoft.com/office/drawing/2014/main" id="{B53F46A2-07F7-E843-90C8-CF6682D8BFE1}"/>
                </a:ext>
              </a:extLst>
            </p:cNvPr>
            <p:cNvGrpSpPr>
              <a:grpSpLocks/>
            </p:cNvGrpSpPr>
            <p:nvPr/>
          </p:nvGrpSpPr>
          <p:grpSpPr bwMode="auto">
            <a:xfrm>
              <a:off x="2748809" y="1117791"/>
              <a:ext cx="114442" cy="360621"/>
              <a:chOff x="6534259" y="3205812"/>
              <a:chExt cx="311724" cy="982134"/>
            </a:xfrm>
          </p:grpSpPr>
          <p:grpSp>
            <p:nvGrpSpPr>
              <p:cNvPr id="143" name="Group 142">
                <a:extLst>
                  <a:ext uri="{FF2B5EF4-FFF2-40B4-BE49-F238E27FC236}">
                    <a16:creationId xmlns:a16="http://schemas.microsoft.com/office/drawing/2014/main" id="{7DDA8BDD-47C9-0B4B-A505-D79412C89EFF}"/>
                  </a:ext>
                </a:extLst>
              </p:cNvPr>
              <p:cNvGrpSpPr/>
              <p:nvPr/>
            </p:nvGrpSpPr>
            <p:grpSpPr>
              <a:xfrm>
                <a:off x="6552962" y="3205812"/>
                <a:ext cx="274320" cy="982134"/>
                <a:chOff x="2692399" y="2184397"/>
                <a:chExt cx="274320" cy="982134"/>
              </a:xfrm>
              <a:solidFill>
                <a:schemeClr val="accent4"/>
              </a:solidFill>
            </p:grpSpPr>
            <p:sp>
              <p:nvSpPr>
                <p:cNvPr id="147" name="Oval 146">
                  <a:extLst>
                    <a:ext uri="{FF2B5EF4-FFF2-40B4-BE49-F238E27FC236}">
                      <a16:creationId xmlns:a16="http://schemas.microsoft.com/office/drawing/2014/main" id="{C6DDE62D-CF39-7A4F-A4D7-2E43D1B91F6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8" name="Rectangle 147">
                  <a:extLst>
                    <a:ext uri="{FF2B5EF4-FFF2-40B4-BE49-F238E27FC236}">
                      <a16:creationId xmlns:a16="http://schemas.microsoft.com/office/drawing/2014/main" id="{D8809010-3104-0C4C-80BA-F496EB32A05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4" name="Picture 143">
                <a:extLst>
                  <a:ext uri="{FF2B5EF4-FFF2-40B4-BE49-F238E27FC236}">
                    <a16:creationId xmlns:a16="http://schemas.microsoft.com/office/drawing/2014/main" id="{695C7D33-3472-E342-91C6-69FCD9D2076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45" name="Rounded Rectangle 144">
                <a:extLst>
                  <a:ext uri="{FF2B5EF4-FFF2-40B4-BE49-F238E27FC236}">
                    <a16:creationId xmlns:a16="http://schemas.microsoft.com/office/drawing/2014/main" id="{C0111572-F209-F24F-AEE2-A8BE2BF07E3F}"/>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6" name="Rounded Rectangle 145">
                <a:extLst>
                  <a:ext uri="{FF2B5EF4-FFF2-40B4-BE49-F238E27FC236}">
                    <a16:creationId xmlns:a16="http://schemas.microsoft.com/office/drawing/2014/main" id="{625D0C7A-4C97-234C-B519-884C8394F27F}"/>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8" name="Group 36">
              <a:extLst>
                <a:ext uri="{FF2B5EF4-FFF2-40B4-BE49-F238E27FC236}">
                  <a16:creationId xmlns:a16="http://schemas.microsoft.com/office/drawing/2014/main" id="{D516BC64-9B36-B147-83E3-E368BC427097}"/>
                </a:ext>
              </a:extLst>
            </p:cNvPr>
            <p:cNvGrpSpPr>
              <a:grpSpLocks/>
            </p:cNvGrpSpPr>
            <p:nvPr/>
          </p:nvGrpSpPr>
          <p:grpSpPr bwMode="auto">
            <a:xfrm>
              <a:off x="3061788" y="1092952"/>
              <a:ext cx="156215" cy="385461"/>
              <a:chOff x="6966521" y="2595951"/>
              <a:chExt cx="425507" cy="1049785"/>
            </a:xfrm>
          </p:grpSpPr>
          <p:grpSp>
            <p:nvGrpSpPr>
              <p:cNvPr id="139" name="Group 138">
                <a:extLst>
                  <a:ext uri="{FF2B5EF4-FFF2-40B4-BE49-F238E27FC236}">
                    <a16:creationId xmlns:a16="http://schemas.microsoft.com/office/drawing/2014/main" id="{0A67098C-8467-AA4D-9B4E-283AA7636F87}"/>
                  </a:ext>
                </a:extLst>
              </p:cNvPr>
              <p:cNvGrpSpPr/>
              <p:nvPr/>
            </p:nvGrpSpPr>
            <p:grpSpPr>
              <a:xfrm>
                <a:off x="7070553" y="2663604"/>
                <a:ext cx="274320" cy="982132"/>
                <a:chOff x="2692399" y="2184397"/>
                <a:chExt cx="274320" cy="982134"/>
              </a:xfrm>
              <a:solidFill>
                <a:schemeClr val="accent4"/>
              </a:solidFill>
            </p:grpSpPr>
            <p:sp>
              <p:nvSpPr>
                <p:cNvPr id="141" name="Oval 140">
                  <a:extLst>
                    <a:ext uri="{FF2B5EF4-FFF2-40B4-BE49-F238E27FC236}">
                      <a16:creationId xmlns:a16="http://schemas.microsoft.com/office/drawing/2014/main" id="{E7E75C75-7EF3-6647-A6F7-FCED64721C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2" name="Rectangle 141">
                  <a:extLst>
                    <a:ext uri="{FF2B5EF4-FFF2-40B4-BE49-F238E27FC236}">
                      <a16:creationId xmlns:a16="http://schemas.microsoft.com/office/drawing/2014/main" id="{16ED8F1E-8838-074F-B3F3-3FE813ACD4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0" name="Picture 139">
                <a:extLst>
                  <a:ext uri="{FF2B5EF4-FFF2-40B4-BE49-F238E27FC236}">
                    <a16:creationId xmlns:a16="http://schemas.microsoft.com/office/drawing/2014/main" id="{0466DF33-C8DE-7944-9E09-FF6804E4B177}"/>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199" name="Group 37">
              <a:extLst>
                <a:ext uri="{FF2B5EF4-FFF2-40B4-BE49-F238E27FC236}">
                  <a16:creationId xmlns:a16="http://schemas.microsoft.com/office/drawing/2014/main" id="{E38E6A08-5837-5C4D-BA78-7834D93E009D}"/>
                </a:ext>
              </a:extLst>
            </p:cNvPr>
            <p:cNvGrpSpPr>
              <a:grpSpLocks/>
            </p:cNvGrpSpPr>
            <p:nvPr/>
          </p:nvGrpSpPr>
          <p:grpSpPr bwMode="auto">
            <a:xfrm>
              <a:off x="3455862" y="1117791"/>
              <a:ext cx="137451" cy="360621"/>
              <a:chOff x="587671" y="2548983"/>
              <a:chExt cx="374400" cy="982134"/>
            </a:xfrm>
          </p:grpSpPr>
          <p:grpSp>
            <p:nvGrpSpPr>
              <p:cNvPr id="178286" name="Group 132">
                <a:extLst>
                  <a:ext uri="{FF2B5EF4-FFF2-40B4-BE49-F238E27FC236}">
                    <a16:creationId xmlns:a16="http://schemas.microsoft.com/office/drawing/2014/main" id="{9005E512-188D-B54C-8FEA-60810CA9E563}"/>
                  </a:ext>
                </a:extLst>
              </p:cNvPr>
              <p:cNvGrpSpPr>
                <a:grpSpLocks/>
              </p:cNvGrpSpPr>
              <p:nvPr/>
            </p:nvGrpSpPr>
            <p:grpSpPr bwMode="auto">
              <a:xfrm>
                <a:off x="587671" y="2548983"/>
                <a:ext cx="274320" cy="982134"/>
                <a:chOff x="2692399" y="2184397"/>
                <a:chExt cx="274320" cy="982134"/>
              </a:xfrm>
            </p:grpSpPr>
            <p:sp>
              <p:nvSpPr>
                <p:cNvPr id="137" name="Oval 136">
                  <a:extLst>
                    <a:ext uri="{FF2B5EF4-FFF2-40B4-BE49-F238E27FC236}">
                      <a16:creationId xmlns:a16="http://schemas.microsoft.com/office/drawing/2014/main" id="{727A3847-5FFC-924B-887A-1C2794879B66}"/>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8" name="Rectangle 137">
                  <a:extLst>
                    <a:ext uri="{FF2B5EF4-FFF2-40B4-BE49-F238E27FC236}">
                      <a16:creationId xmlns:a16="http://schemas.microsoft.com/office/drawing/2014/main" id="{E606AEA1-BE75-9F4E-99C2-DE1C5FD36403}"/>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34" name="Picture 133">
                <a:extLst>
                  <a:ext uri="{FF2B5EF4-FFF2-40B4-BE49-F238E27FC236}">
                    <a16:creationId xmlns:a16="http://schemas.microsoft.com/office/drawing/2014/main" id="{0AD9270C-B5C7-5946-9B86-94D0A2DF174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35" name="Rounded Rectangle 134">
                <a:extLst>
                  <a:ext uri="{FF2B5EF4-FFF2-40B4-BE49-F238E27FC236}">
                    <a16:creationId xmlns:a16="http://schemas.microsoft.com/office/drawing/2014/main" id="{06EB971C-3C96-334A-99CE-C47F7D861D19}"/>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6" name="Rounded Rectangle 135">
                <a:extLst>
                  <a:ext uri="{FF2B5EF4-FFF2-40B4-BE49-F238E27FC236}">
                    <a16:creationId xmlns:a16="http://schemas.microsoft.com/office/drawing/2014/main" id="{7A62099B-C9BE-D746-B148-28758AB19C68}"/>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0" name="Group 38">
              <a:extLst>
                <a:ext uri="{FF2B5EF4-FFF2-40B4-BE49-F238E27FC236}">
                  <a16:creationId xmlns:a16="http://schemas.microsoft.com/office/drawing/2014/main" id="{DDA83819-4D75-134B-8655-5E8AFDE4CBB5}"/>
                </a:ext>
              </a:extLst>
            </p:cNvPr>
            <p:cNvGrpSpPr>
              <a:grpSpLocks/>
            </p:cNvGrpSpPr>
            <p:nvPr/>
          </p:nvGrpSpPr>
          <p:grpSpPr bwMode="auto">
            <a:xfrm>
              <a:off x="3810985" y="1101598"/>
              <a:ext cx="129804" cy="376812"/>
              <a:chOff x="1414123" y="1571676"/>
              <a:chExt cx="353568" cy="1026233"/>
            </a:xfrm>
          </p:grpSpPr>
          <p:grpSp>
            <p:nvGrpSpPr>
              <p:cNvPr id="178279" name="Group 125">
                <a:extLst>
                  <a:ext uri="{FF2B5EF4-FFF2-40B4-BE49-F238E27FC236}">
                    <a16:creationId xmlns:a16="http://schemas.microsoft.com/office/drawing/2014/main" id="{6BBA9182-DA3A-9E44-BCE9-FECC7C8E09CC}"/>
                  </a:ext>
                </a:extLst>
              </p:cNvPr>
              <p:cNvGrpSpPr>
                <a:grpSpLocks/>
              </p:cNvGrpSpPr>
              <p:nvPr/>
            </p:nvGrpSpPr>
            <p:grpSpPr bwMode="auto">
              <a:xfrm>
                <a:off x="1446433" y="1615776"/>
                <a:ext cx="274320" cy="982133"/>
                <a:chOff x="2692399" y="2184397"/>
                <a:chExt cx="274320" cy="982133"/>
              </a:xfrm>
            </p:grpSpPr>
            <p:sp>
              <p:nvSpPr>
                <p:cNvPr id="131" name="Oval 130">
                  <a:extLst>
                    <a:ext uri="{FF2B5EF4-FFF2-40B4-BE49-F238E27FC236}">
                      <a16:creationId xmlns:a16="http://schemas.microsoft.com/office/drawing/2014/main" id="{4579D13D-0939-B942-B3E2-A7976A90A401}"/>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2" name="Rectangle 131">
                  <a:extLst>
                    <a:ext uri="{FF2B5EF4-FFF2-40B4-BE49-F238E27FC236}">
                      <a16:creationId xmlns:a16="http://schemas.microsoft.com/office/drawing/2014/main" id="{67321CE5-D6CA-ED4A-AC8F-5C6F829699D8}"/>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7" name="Teardrop 126">
                <a:extLst>
                  <a:ext uri="{FF2B5EF4-FFF2-40B4-BE49-F238E27FC236}">
                    <a16:creationId xmlns:a16="http://schemas.microsoft.com/office/drawing/2014/main" id="{E7CB1014-4C09-B94B-9A87-F2DC58A09BC0}"/>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8" name="Teardrop 127">
                <a:extLst>
                  <a:ext uri="{FF2B5EF4-FFF2-40B4-BE49-F238E27FC236}">
                    <a16:creationId xmlns:a16="http://schemas.microsoft.com/office/drawing/2014/main" id="{29EEB86A-2BE2-574F-A27D-123BAFE2420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9" name="Rounded Rectangle 128">
                <a:extLst>
                  <a:ext uri="{FF2B5EF4-FFF2-40B4-BE49-F238E27FC236}">
                    <a16:creationId xmlns:a16="http://schemas.microsoft.com/office/drawing/2014/main" id="{50BCF54B-85E5-CA45-97FA-3D525B24296E}"/>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Rounded Rectangle 129">
                <a:extLst>
                  <a:ext uri="{FF2B5EF4-FFF2-40B4-BE49-F238E27FC236}">
                    <a16:creationId xmlns:a16="http://schemas.microsoft.com/office/drawing/2014/main" id="{B71B7AAE-FB9E-4440-88C9-59D98D44E67C}"/>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1" name="Group 39">
              <a:extLst>
                <a:ext uri="{FF2B5EF4-FFF2-40B4-BE49-F238E27FC236}">
                  <a16:creationId xmlns:a16="http://schemas.microsoft.com/office/drawing/2014/main" id="{D634AD46-FEFF-5249-B802-8B0A179BB18F}"/>
                </a:ext>
              </a:extLst>
            </p:cNvPr>
            <p:cNvGrpSpPr>
              <a:grpSpLocks/>
            </p:cNvGrpSpPr>
            <p:nvPr/>
          </p:nvGrpSpPr>
          <p:grpSpPr bwMode="auto">
            <a:xfrm>
              <a:off x="4179746" y="1117791"/>
              <a:ext cx="100710" cy="360621"/>
              <a:chOff x="2368178" y="2124654"/>
              <a:chExt cx="274320" cy="982134"/>
            </a:xfrm>
          </p:grpSpPr>
          <p:grpSp>
            <p:nvGrpSpPr>
              <p:cNvPr id="178264" name="Group 110">
                <a:extLst>
                  <a:ext uri="{FF2B5EF4-FFF2-40B4-BE49-F238E27FC236}">
                    <a16:creationId xmlns:a16="http://schemas.microsoft.com/office/drawing/2014/main" id="{0E48CE46-D7D5-184E-96CB-933ECBEED94F}"/>
                  </a:ext>
                </a:extLst>
              </p:cNvPr>
              <p:cNvGrpSpPr>
                <a:grpSpLocks/>
              </p:cNvGrpSpPr>
              <p:nvPr/>
            </p:nvGrpSpPr>
            <p:grpSpPr bwMode="auto">
              <a:xfrm>
                <a:off x="2368178" y="2124654"/>
                <a:ext cx="274320" cy="982134"/>
                <a:chOff x="2692399" y="2184397"/>
                <a:chExt cx="274320" cy="982134"/>
              </a:xfrm>
            </p:grpSpPr>
            <p:sp>
              <p:nvSpPr>
                <p:cNvPr id="124" name="Oval 123">
                  <a:extLst>
                    <a:ext uri="{FF2B5EF4-FFF2-40B4-BE49-F238E27FC236}">
                      <a16:creationId xmlns:a16="http://schemas.microsoft.com/office/drawing/2014/main" id="{DFC8F6BD-AFE0-824F-B1E6-E621530F58E9}"/>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5" name="Rectangle 124">
                  <a:extLst>
                    <a:ext uri="{FF2B5EF4-FFF2-40B4-BE49-F238E27FC236}">
                      <a16:creationId xmlns:a16="http://schemas.microsoft.com/office/drawing/2014/main" id="{9C8D7879-39E9-864F-A03C-4E6B9B51C3D5}"/>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65" name="Group 111">
                <a:extLst>
                  <a:ext uri="{FF2B5EF4-FFF2-40B4-BE49-F238E27FC236}">
                    <a16:creationId xmlns:a16="http://schemas.microsoft.com/office/drawing/2014/main" id="{02BA9AC4-7DEE-DB43-9E7D-28709E39AAD2}"/>
                  </a:ext>
                </a:extLst>
              </p:cNvPr>
              <p:cNvGrpSpPr>
                <a:grpSpLocks/>
              </p:cNvGrpSpPr>
              <p:nvPr/>
            </p:nvGrpSpPr>
            <p:grpSpPr bwMode="auto">
              <a:xfrm>
                <a:off x="2368178" y="2240639"/>
                <a:ext cx="274320" cy="113533"/>
                <a:chOff x="1237102" y="1657048"/>
                <a:chExt cx="1598445" cy="433900"/>
              </a:xfrm>
            </p:grpSpPr>
            <p:grpSp>
              <p:nvGrpSpPr>
                <p:cNvPr id="178266" name="Group 112">
                  <a:extLst>
                    <a:ext uri="{FF2B5EF4-FFF2-40B4-BE49-F238E27FC236}">
                      <a16:creationId xmlns:a16="http://schemas.microsoft.com/office/drawing/2014/main" id="{27DB2CCB-0095-8841-81AF-7C454D678F2A}"/>
                    </a:ext>
                  </a:extLst>
                </p:cNvPr>
                <p:cNvGrpSpPr>
                  <a:grpSpLocks/>
                </p:cNvGrpSpPr>
                <p:nvPr/>
              </p:nvGrpSpPr>
              <p:grpSpPr bwMode="auto">
                <a:xfrm>
                  <a:off x="1517980" y="1688757"/>
                  <a:ext cx="1070783" cy="402191"/>
                  <a:chOff x="1517980" y="1688757"/>
                  <a:chExt cx="1070783" cy="402191"/>
                </a:xfrm>
              </p:grpSpPr>
              <p:sp>
                <p:nvSpPr>
                  <p:cNvPr id="118" name="Oval 117">
                    <a:extLst>
                      <a:ext uri="{FF2B5EF4-FFF2-40B4-BE49-F238E27FC236}">
                        <a16:creationId xmlns:a16="http://schemas.microsoft.com/office/drawing/2014/main" id="{F6181FB8-258B-D14A-84AE-7E9E4E6D34D2}"/>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9" name="Rectangle 118">
                    <a:extLst>
                      <a:ext uri="{FF2B5EF4-FFF2-40B4-BE49-F238E27FC236}">
                        <a16:creationId xmlns:a16="http://schemas.microsoft.com/office/drawing/2014/main" id="{87C7CD1E-59CE-964D-A96D-0DB5F5C24F2B}"/>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0" name="Rectangle 119">
                    <a:extLst>
                      <a:ext uri="{FF2B5EF4-FFF2-40B4-BE49-F238E27FC236}">
                        <a16:creationId xmlns:a16="http://schemas.microsoft.com/office/drawing/2014/main" id="{5FDEC7E2-5C48-B040-A766-D975E3ABF8A4}"/>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74" name="Straight Connector 120">
                    <a:extLst>
                      <a:ext uri="{FF2B5EF4-FFF2-40B4-BE49-F238E27FC236}">
                        <a16:creationId xmlns:a16="http://schemas.microsoft.com/office/drawing/2014/main" id="{73AFC4B9-F3EC-904D-9F1E-72BBC6B37C4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75" name="Straight Connector 121">
                    <a:extLst>
                      <a:ext uri="{FF2B5EF4-FFF2-40B4-BE49-F238E27FC236}">
                        <a16:creationId xmlns:a16="http://schemas.microsoft.com/office/drawing/2014/main" id="{59577C40-85D1-2940-8E0A-37B440E0D32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76" name="Straight Connector 122">
                    <a:extLst>
                      <a:ext uri="{FF2B5EF4-FFF2-40B4-BE49-F238E27FC236}">
                        <a16:creationId xmlns:a16="http://schemas.microsoft.com/office/drawing/2014/main" id="{8EAED685-1274-5349-A5CE-6BA2ADD1A92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14" name="Straight Connector 113">
                  <a:extLst>
                    <a:ext uri="{FF2B5EF4-FFF2-40B4-BE49-F238E27FC236}">
                      <a16:creationId xmlns:a16="http://schemas.microsoft.com/office/drawing/2014/main" id="{10D4C0E4-C66D-1E4B-B1C4-3A9B3A651D99}"/>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BC81FDF2-A94D-9140-9988-56F2FB759119}"/>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0B158FC6-B472-D04D-B0CB-9F490B1C84E6}"/>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3EACA756-A05C-714B-B846-A1DB1A36212A}"/>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202" name="Group 40">
              <a:extLst>
                <a:ext uri="{FF2B5EF4-FFF2-40B4-BE49-F238E27FC236}">
                  <a16:creationId xmlns:a16="http://schemas.microsoft.com/office/drawing/2014/main" id="{4F1E0B65-7EC2-FB42-8F21-A88DA3E99CCD}"/>
                </a:ext>
              </a:extLst>
            </p:cNvPr>
            <p:cNvGrpSpPr>
              <a:grpSpLocks/>
            </p:cNvGrpSpPr>
            <p:nvPr/>
          </p:nvGrpSpPr>
          <p:grpSpPr bwMode="auto">
            <a:xfrm>
              <a:off x="4524576" y="1117791"/>
              <a:ext cx="100710" cy="360621"/>
              <a:chOff x="4970918" y="2700228"/>
              <a:chExt cx="274320" cy="982134"/>
            </a:xfrm>
          </p:grpSpPr>
          <p:grpSp>
            <p:nvGrpSpPr>
              <p:cNvPr id="107" name="Group 106">
                <a:extLst>
                  <a:ext uri="{FF2B5EF4-FFF2-40B4-BE49-F238E27FC236}">
                    <a16:creationId xmlns:a16="http://schemas.microsoft.com/office/drawing/2014/main" id="{A3207E8C-4593-6B4E-B2E2-B7C7CC521E5A}"/>
                  </a:ext>
                </a:extLst>
              </p:cNvPr>
              <p:cNvGrpSpPr/>
              <p:nvPr/>
            </p:nvGrpSpPr>
            <p:grpSpPr>
              <a:xfrm>
                <a:off x="4970918" y="2700228"/>
                <a:ext cx="274320" cy="982134"/>
                <a:chOff x="2692399" y="2184397"/>
                <a:chExt cx="274320" cy="982134"/>
              </a:xfrm>
              <a:solidFill>
                <a:schemeClr val="accent4"/>
              </a:solidFill>
            </p:grpSpPr>
            <p:sp>
              <p:nvSpPr>
                <p:cNvPr id="109" name="Oval 108">
                  <a:extLst>
                    <a:ext uri="{FF2B5EF4-FFF2-40B4-BE49-F238E27FC236}">
                      <a16:creationId xmlns:a16="http://schemas.microsoft.com/office/drawing/2014/main" id="{7EC5A825-0BAE-3844-B887-0F697E9A99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ectangle 109">
                  <a:extLst>
                    <a:ext uri="{FF2B5EF4-FFF2-40B4-BE49-F238E27FC236}">
                      <a16:creationId xmlns:a16="http://schemas.microsoft.com/office/drawing/2014/main" id="{E65F05AA-FD91-C04E-8661-822BB10D09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08" name="Chord 107">
                <a:extLst>
                  <a:ext uri="{FF2B5EF4-FFF2-40B4-BE49-F238E27FC236}">
                    <a16:creationId xmlns:a16="http://schemas.microsoft.com/office/drawing/2014/main" id="{C693BEE6-5920-B64A-882D-1D10C198582C}"/>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3" name="Group 41">
              <a:extLst>
                <a:ext uri="{FF2B5EF4-FFF2-40B4-BE49-F238E27FC236}">
                  <a16:creationId xmlns:a16="http://schemas.microsoft.com/office/drawing/2014/main" id="{D526D921-5B9C-A04E-85D9-DB9137D81E1F}"/>
                </a:ext>
              </a:extLst>
            </p:cNvPr>
            <p:cNvGrpSpPr>
              <a:grpSpLocks/>
            </p:cNvGrpSpPr>
            <p:nvPr/>
          </p:nvGrpSpPr>
          <p:grpSpPr bwMode="auto">
            <a:xfrm>
              <a:off x="4882010" y="1117791"/>
              <a:ext cx="139232" cy="360621"/>
              <a:chOff x="6695345" y="1619954"/>
              <a:chExt cx="379250" cy="982134"/>
            </a:xfrm>
          </p:grpSpPr>
          <p:grpSp>
            <p:nvGrpSpPr>
              <p:cNvPr id="178247" name="Group 91">
                <a:extLst>
                  <a:ext uri="{FF2B5EF4-FFF2-40B4-BE49-F238E27FC236}">
                    <a16:creationId xmlns:a16="http://schemas.microsoft.com/office/drawing/2014/main" id="{ACA8A44B-60DB-8B47-8296-B3010F158C00}"/>
                  </a:ext>
                </a:extLst>
              </p:cNvPr>
              <p:cNvGrpSpPr>
                <a:grpSpLocks/>
              </p:cNvGrpSpPr>
              <p:nvPr/>
            </p:nvGrpSpPr>
            <p:grpSpPr bwMode="auto">
              <a:xfrm>
                <a:off x="6695345" y="1619954"/>
                <a:ext cx="274320" cy="982134"/>
                <a:chOff x="2692399" y="2184397"/>
                <a:chExt cx="274320" cy="982134"/>
              </a:xfrm>
            </p:grpSpPr>
            <p:sp>
              <p:nvSpPr>
                <p:cNvPr id="105" name="Oval 104">
                  <a:extLst>
                    <a:ext uri="{FF2B5EF4-FFF2-40B4-BE49-F238E27FC236}">
                      <a16:creationId xmlns:a16="http://schemas.microsoft.com/office/drawing/2014/main" id="{70B603B8-5E0C-1142-AA07-E559CC947709}"/>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6" name="Rectangle 105">
                  <a:extLst>
                    <a:ext uri="{FF2B5EF4-FFF2-40B4-BE49-F238E27FC236}">
                      <a16:creationId xmlns:a16="http://schemas.microsoft.com/office/drawing/2014/main" id="{4AC02424-1B0D-0B44-8708-C29B657481EC}"/>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48" name="Group 92">
                <a:extLst>
                  <a:ext uri="{FF2B5EF4-FFF2-40B4-BE49-F238E27FC236}">
                    <a16:creationId xmlns:a16="http://schemas.microsoft.com/office/drawing/2014/main" id="{3E17A960-8291-5E4C-866A-4240F22FD2F0}"/>
                  </a:ext>
                </a:extLst>
              </p:cNvPr>
              <p:cNvGrpSpPr>
                <a:grpSpLocks/>
              </p:cNvGrpSpPr>
              <p:nvPr/>
            </p:nvGrpSpPr>
            <p:grpSpPr bwMode="auto">
              <a:xfrm>
                <a:off x="6743548" y="1744236"/>
                <a:ext cx="183764" cy="105236"/>
                <a:chOff x="1517980" y="1688757"/>
                <a:chExt cx="1070783" cy="402191"/>
              </a:xfrm>
            </p:grpSpPr>
            <p:sp>
              <p:nvSpPr>
                <p:cNvPr id="99" name="Oval 98">
                  <a:extLst>
                    <a:ext uri="{FF2B5EF4-FFF2-40B4-BE49-F238E27FC236}">
                      <a16:creationId xmlns:a16="http://schemas.microsoft.com/office/drawing/2014/main" id="{0DCD00DA-4713-9B49-93FC-0059343053B0}"/>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Rectangle 99">
                  <a:extLst>
                    <a:ext uri="{FF2B5EF4-FFF2-40B4-BE49-F238E27FC236}">
                      <a16:creationId xmlns:a16="http://schemas.microsoft.com/office/drawing/2014/main" id="{427FB3B1-DB7C-4B40-8CA5-E661B061BC52}"/>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ectangle 100">
                  <a:extLst>
                    <a:ext uri="{FF2B5EF4-FFF2-40B4-BE49-F238E27FC236}">
                      <a16:creationId xmlns:a16="http://schemas.microsoft.com/office/drawing/2014/main" id="{534DFBA6-2990-9946-BBFD-56B1CD56BBF8}"/>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57" name="Straight Connector 101">
                  <a:extLst>
                    <a:ext uri="{FF2B5EF4-FFF2-40B4-BE49-F238E27FC236}">
                      <a16:creationId xmlns:a16="http://schemas.microsoft.com/office/drawing/2014/main" id="{731C6AA3-FC28-7F47-A002-171CB3BDB2A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58" name="Straight Connector 102">
                  <a:extLst>
                    <a:ext uri="{FF2B5EF4-FFF2-40B4-BE49-F238E27FC236}">
                      <a16:creationId xmlns:a16="http://schemas.microsoft.com/office/drawing/2014/main" id="{D636130F-4B72-0549-9AB9-EC2DEB4B94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59" name="Straight Connector 103">
                  <a:extLst>
                    <a:ext uri="{FF2B5EF4-FFF2-40B4-BE49-F238E27FC236}">
                      <a16:creationId xmlns:a16="http://schemas.microsoft.com/office/drawing/2014/main" id="{F0956794-3169-3A4B-9422-ACE2C9BC174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94" name="Straight Connector 93">
                <a:extLst>
                  <a:ext uri="{FF2B5EF4-FFF2-40B4-BE49-F238E27FC236}">
                    <a16:creationId xmlns:a16="http://schemas.microsoft.com/office/drawing/2014/main" id="{15E24101-10D9-A049-9AB3-BE64286A5952}"/>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95" name="Picture 94">
                <a:extLst>
                  <a:ext uri="{FF2B5EF4-FFF2-40B4-BE49-F238E27FC236}">
                    <a16:creationId xmlns:a16="http://schemas.microsoft.com/office/drawing/2014/main" id="{44333A92-752C-A84F-97B9-57E0168052F5}"/>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96" name="Straight Connector 95">
                <a:extLst>
                  <a:ext uri="{FF2B5EF4-FFF2-40B4-BE49-F238E27FC236}">
                    <a16:creationId xmlns:a16="http://schemas.microsoft.com/office/drawing/2014/main" id="{28F57E8F-4257-4B44-9130-DEF3EDE2AE50}"/>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ED9A868E-CE8D-A849-8B4E-3C4C1CF40E3D}"/>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487CB5F2-3D0B-C64B-8E0C-9843B2770534}"/>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43" name="Picture 42">
              <a:extLst>
                <a:ext uri="{FF2B5EF4-FFF2-40B4-BE49-F238E27FC236}">
                  <a16:creationId xmlns:a16="http://schemas.microsoft.com/office/drawing/2014/main" id="{25260229-F351-8E4D-ACA0-1AD3250427BD}"/>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8205" name="Group 43">
              <a:extLst>
                <a:ext uri="{FF2B5EF4-FFF2-40B4-BE49-F238E27FC236}">
                  <a16:creationId xmlns:a16="http://schemas.microsoft.com/office/drawing/2014/main" id="{64F292D2-2FFE-D14A-8AF5-F9A32DBF4CFD}"/>
                </a:ext>
              </a:extLst>
            </p:cNvPr>
            <p:cNvGrpSpPr>
              <a:grpSpLocks/>
            </p:cNvGrpSpPr>
            <p:nvPr/>
          </p:nvGrpSpPr>
          <p:grpSpPr bwMode="auto">
            <a:xfrm>
              <a:off x="5201462" y="573595"/>
              <a:ext cx="100710" cy="360621"/>
              <a:chOff x="2092152" y="1325314"/>
              <a:chExt cx="274320" cy="982134"/>
            </a:xfrm>
          </p:grpSpPr>
          <p:grpSp>
            <p:nvGrpSpPr>
              <p:cNvPr id="178243" name="Group 87">
                <a:extLst>
                  <a:ext uri="{FF2B5EF4-FFF2-40B4-BE49-F238E27FC236}">
                    <a16:creationId xmlns:a16="http://schemas.microsoft.com/office/drawing/2014/main" id="{297FF4D8-F813-964D-BB3C-C6462CAA8351}"/>
                  </a:ext>
                </a:extLst>
              </p:cNvPr>
              <p:cNvGrpSpPr>
                <a:grpSpLocks/>
              </p:cNvGrpSpPr>
              <p:nvPr/>
            </p:nvGrpSpPr>
            <p:grpSpPr bwMode="auto">
              <a:xfrm>
                <a:off x="2092152" y="1325314"/>
                <a:ext cx="274320" cy="982134"/>
                <a:chOff x="2692399" y="2184397"/>
                <a:chExt cx="274320" cy="982134"/>
              </a:xfrm>
            </p:grpSpPr>
            <p:sp>
              <p:nvSpPr>
                <p:cNvPr id="90" name="Oval 89">
                  <a:extLst>
                    <a:ext uri="{FF2B5EF4-FFF2-40B4-BE49-F238E27FC236}">
                      <a16:creationId xmlns:a16="http://schemas.microsoft.com/office/drawing/2014/main" id="{5FEF81E9-BBA2-5246-AD11-4C596F912520}"/>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1" name="Rectangle 90">
                  <a:extLst>
                    <a:ext uri="{FF2B5EF4-FFF2-40B4-BE49-F238E27FC236}">
                      <a16:creationId xmlns:a16="http://schemas.microsoft.com/office/drawing/2014/main" id="{5B2545E2-AFB8-674D-B5AD-5597BF966F53}"/>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89" name="Heart 88">
                <a:extLst>
                  <a:ext uri="{FF2B5EF4-FFF2-40B4-BE49-F238E27FC236}">
                    <a16:creationId xmlns:a16="http://schemas.microsoft.com/office/drawing/2014/main" id="{3B5FFB6B-757B-9B4D-AF6D-AF5F3116ECCC}"/>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6" name="Group 44">
              <a:extLst>
                <a:ext uri="{FF2B5EF4-FFF2-40B4-BE49-F238E27FC236}">
                  <a16:creationId xmlns:a16="http://schemas.microsoft.com/office/drawing/2014/main" id="{23B8F150-C1BF-674B-9899-E77AE1D13FD7}"/>
                </a:ext>
              </a:extLst>
            </p:cNvPr>
            <p:cNvGrpSpPr>
              <a:grpSpLocks/>
            </p:cNvGrpSpPr>
            <p:nvPr/>
          </p:nvGrpSpPr>
          <p:grpSpPr bwMode="auto">
            <a:xfrm>
              <a:off x="5556012" y="573595"/>
              <a:ext cx="141821" cy="360621"/>
              <a:chOff x="2538849" y="1046266"/>
              <a:chExt cx="386300" cy="982134"/>
            </a:xfrm>
          </p:grpSpPr>
          <p:grpSp>
            <p:nvGrpSpPr>
              <p:cNvPr id="178239" name="Group 83">
                <a:extLst>
                  <a:ext uri="{FF2B5EF4-FFF2-40B4-BE49-F238E27FC236}">
                    <a16:creationId xmlns:a16="http://schemas.microsoft.com/office/drawing/2014/main" id="{87978894-6B5A-534F-BCC1-E28C784EC8A4}"/>
                  </a:ext>
                </a:extLst>
              </p:cNvPr>
              <p:cNvGrpSpPr>
                <a:grpSpLocks/>
              </p:cNvGrpSpPr>
              <p:nvPr/>
            </p:nvGrpSpPr>
            <p:grpSpPr bwMode="auto">
              <a:xfrm>
                <a:off x="2538849" y="1046266"/>
                <a:ext cx="274320" cy="982134"/>
                <a:chOff x="2692399" y="2184397"/>
                <a:chExt cx="274320" cy="982134"/>
              </a:xfrm>
            </p:grpSpPr>
            <p:sp>
              <p:nvSpPr>
                <p:cNvPr id="86" name="Oval 85">
                  <a:extLst>
                    <a:ext uri="{FF2B5EF4-FFF2-40B4-BE49-F238E27FC236}">
                      <a16:creationId xmlns:a16="http://schemas.microsoft.com/office/drawing/2014/main" id="{4CD57507-1573-0D48-88CD-4DE5BC13660B}"/>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7" name="Rectangle 86">
                  <a:extLst>
                    <a:ext uri="{FF2B5EF4-FFF2-40B4-BE49-F238E27FC236}">
                      <a16:creationId xmlns:a16="http://schemas.microsoft.com/office/drawing/2014/main" id="{653AB872-A295-B743-ADA2-F48F49CE1CE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5" name="Picture 84">
                <a:extLst>
                  <a:ext uri="{FF2B5EF4-FFF2-40B4-BE49-F238E27FC236}">
                    <a16:creationId xmlns:a16="http://schemas.microsoft.com/office/drawing/2014/main" id="{7C0C6915-CE9A-CC48-9252-4D983E991980}"/>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207" name="Group 45">
              <a:extLst>
                <a:ext uri="{FF2B5EF4-FFF2-40B4-BE49-F238E27FC236}">
                  <a16:creationId xmlns:a16="http://schemas.microsoft.com/office/drawing/2014/main" id="{3E1A21E9-8BB1-FB46-BC09-999C4CED037B}"/>
                </a:ext>
              </a:extLst>
            </p:cNvPr>
            <p:cNvGrpSpPr>
              <a:grpSpLocks/>
            </p:cNvGrpSpPr>
            <p:nvPr/>
          </p:nvGrpSpPr>
          <p:grpSpPr bwMode="auto">
            <a:xfrm>
              <a:off x="5865362" y="525505"/>
              <a:ext cx="144287" cy="408710"/>
              <a:chOff x="1046783" y="2062413"/>
              <a:chExt cx="393016" cy="1113104"/>
            </a:xfrm>
          </p:grpSpPr>
          <p:grpSp>
            <p:nvGrpSpPr>
              <p:cNvPr id="178235" name="Group 79">
                <a:extLst>
                  <a:ext uri="{FF2B5EF4-FFF2-40B4-BE49-F238E27FC236}">
                    <a16:creationId xmlns:a16="http://schemas.microsoft.com/office/drawing/2014/main" id="{3467CD0B-F6E9-F04B-BAE2-D64D92CE7F97}"/>
                  </a:ext>
                </a:extLst>
              </p:cNvPr>
              <p:cNvGrpSpPr>
                <a:grpSpLocks/>
              </p:cNvGrpSpPr>
              <p:nvPr/>
            </p:nvGrpSpPr>
            <p:grpSpPr bwMode="auto">
              <a:xfrm>
                <a:off x="1152242" y="2193384"/>
                <a:ext cx="274319" cy="982133"/>
                <a:chOff x="2692399" y="2184397"/>
                <a:chExt cx="274320" cy="982134"/>
              </a:xfrm>
            </p:grpSpPr>
            <p:sp>
              <p:nvSpPr>
                <p:cNvPr id="82" name="Oval 81">
                  <a:extLst>
                    <a:ext uri="{FF2B5EF4-FFF2-40B4-BE49-F238E27FC236}">
                      <a16:creationId xmlns:a16="http://schemas.microsoft.com/office/drawing/2014/main" id="{9367D02D-5090-714F-A237-BCF3B33199EF}"/>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3" name="Rectangle 82">
                  <a:extLst>
                    <a:ext uri="{FF2B5EF4-FFF2-40B4-BE49-F238E27FC236}">
                      <a16:creationId xmlns:a16="http://schemas.microsoft.com/office/drawing/2014/main" id="{A8D5C0F1-460B-874F-B1B4-4ECD3289BCE5}"/>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1" name="Picture 80">
                <a:extLst>
                  <a:ext uri="{FF2B5EF4-FFF2-40B4-BE49-F238E27FC236}">
                    <a16:creationId xmlns:a16="http://schemas.microsoft.com/office/drawing/2014/main" id="{974C64C2-FA50-4444-BB5B-7F50CF6700F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208" name="Group 46">
              <a:extLst>
                <a:ext uri="{FF2B5EF4-FFF2-40B4-BE49-F238E27FC236}">
                  <a16:creationId xmlns:a16="http://schemas.microsoft.com/office/drawing/2014/main" id="{8ACF29D8-E8F0-4845-A1C5-6D8268A283E5}"/>
                </a:ext>
              </a:extLst>
            </p:cNvPr>
            <p:cNvGrpSpPr>
              <a:grpSpLocks/>
            </p:cNvGrpSpPr>
            <p:nvPr/>
          </p:nvGrpSpPr>
          <p:grpSpPr bwMode="auto">
            <a:xfrm>
              <a:off x="6269380" y="573595"/>
              <a:ext cx="137452" cy="360621"/>
              <a:chOff x="587671" y="2548983"/>
              <a:chExt cx="374400" cy="982134"/>
            </a:xfrm>
          </p:grpSpPr>
          <p:grpSp>
            <p:nvGrpSpPr>
              <p:cNvPr id="178229" name="Group 73">
                <a:extLst>
                  <a:ext uri="{FF2B5EF4-FFF2-40B4-BE49-F238E27FC236}">
                    <a16:creationId xmlns:a16="http://schemas.microsoft.com/office/drawing/2014/main" id="{5679B136-D233-3D44-9FDF-9E7DB977469C}"/>
                  </a:ext>
                </a:extLst>
              </p:cNvPr>
              <p:cNvGrpSpPr>
                <a:grpSpLocks/>
              </p:cNvGrpSpPr>
              <p:nvPr/>
            </p:nvGrpSpPr>
            <p:grpSpPr bwMode="auto">
              <a:xfrm>
                <a:off x="587671" y="2548983"/>
                <a:ext cx="274320" cy="982134"/>
                <a:chOff x="2692399" y="2184397"/>
                <a:chExt cx="274320" cy="982134"/>
              </a:xfrm>
            </p:grpSpPr>
            <p:sp>
              <p:nvSpPr>
                <p:cNvPr id="78" name="Oval 77">
                  <a:extLst>
                    <a:ext uri="{FF2B5EF4-FFF2-40B4-BE49-F238E27FC236}">
                      <a16:creationId xmlns:a16="http://schemas.microsoft.com/office/drawing/2014/main" id="{BD574076-5DB2-E349-BF89-658BF30B9AEE}"/>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9" name="Rectangle 78">
                  <a:extLst>
                    <a:ext uri="{FF2B5EF4-FFF2-40B4-BE49-F238E27FC236}">
                      <a16:creationId xmlns:a16="http://schemas.microsoft.com/office/drawing/2014/main" id="{61DBFD37-6830-974E-B552-8A0B389357F7}"/>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75" name="Picture 74">
                <a:extLst>
                  <a:ext uri="{FF2B5EF4-FFF2-40B4-BE49-F238E27FC236}">
                    <a16:creationId xmlns:a16="http://schemas.microsoft.com/office/drawing/2014/main" id="{D8F05BD8-F5C4-684F-9B26-7A302197C28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76" name="Rounded Rectangle 75">
                <a:extLst>
                  <a:ext uri="{FF2B5EF4-FFF2-40B4-BE49-F238E27FC236}">
                    <a16:creationId xmlns:a16="http://schemas.microsoft.com/office/drawing/2014/main" id="{C5F530F7-062C-C24B-B8D1-C08D7FE066C6}"/>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7" name="Rounded Rectangle 76">
                <a:extLst>
                  <a:ext uri="{FF2B5EF4-FFF2-40B4-BE49-F238E27FC236}">
                    <a16:creationId xmlns:a16="http://schemas.microsoft.com/office/drawing/2014/main" id="{04B54C6F-FAAE-B847-90E3-7D52198A10AE}"/>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9" name="Group 47">
              <a:extLst>
                <a:ext uri="{FF2B5EF4-FFF2-40B4-BE49-F238E27FC236}">
                  <a16:creationId xmlns:a16="http://schemas.microsoft.com/office/drawing/2014/main" id="{B415C446-AA58-1845-9961-24413E5923F4}"/>
                </a:ext>
              </a:extLst>
            </p:cNvPr>
            <p:cNvGrpSpPr>
              <a:grpSpLocks/>
            </p:cNvGrpSpPr>
            <p:nvPr/>
          </p:nvGrpSpPr>
          <p:grpSpPr bwMode="auto">
            <a:xfrm>
              <a:off x="5201049" y="1117791"/>
              <a:ext cx="100710" cy="360621"/>
              <a:chOff x="6187190" y="2289538"/>
              <a:chExt cx="274320" cy="982134"/>
            </a:xfrm>
          </p:grpSpPr>
          <p:grpSp>
            <p:nvGrpSpPr>
              <p:cNvPr id="68" name="Group 67">
                <a:extLst>
                  <a:ext uri="{FF2B5EF4-FFF2-40B4-BE49-F238E27FC236}">
                    <a16:creationId xmlns:a16="http://schemas.microsoft.com/office/drawing/2014/main" id="{972D16E7-EC74-474A-A4E6-5799AA08C2FE}"/>
                  </a:ext>
                </a:extLst>
              </p:cNvPr>
              <p:cNvGrpSpPr/>
              <p:nvPr/>
            </p:nvGrpSpPr>
            <p:grpSpPr>
              <a:xfrm>
                <a:off x="6187190" y="2289538"/>
                <a:ext cx="274320" cy="982134"/>
                <a:chOff x="2692399" y="2184397"/>
                <a:chExt cx="274320" cy="982134"/>
              </a:xfrm>
              <a:solidFill>
                <a:schemeClr val="accent4"/>
              </a:solidFill>
            </p:grpSpPr>
            <p:sp>
              <p:nvSpPr>
                <p:cNvPr id="72" name="Oval 71">
                  <a:extLst>
                    <a:ext uri="{FF2B5EF4-FFF2-40B4-BE49-F238E27FC236}">
                      <a16:creationId xmlns:a16="http://schemas.microsoft.com/office/drawing/2014/main" id="{19536CB1-6098-0242-937A-57CE19552CD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99EF7B2F-CE18-EF49-B4E4-AC42A675ED9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69" name="Lightning Bolt 68">
                <a:extLst>
                  <a:ext uri="{FF2B5EF4-FFF2-40B4-BE49-F238E27FC236}">
                    <a16:creationId xmlns:a16="http://schemas.microsoft.com/office/drawing/2014/main" id="{620164F3-9EE1-314A-849D-2F5CDA344C1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0" name="Oval 69">
                <a:extLst>
                  <a:ext uri="{FF2B5EF4-FFF2-40B4-BE49-F238E27FC236}">
                    <a16:creationId xmlns:a16="http://schemas.microsoft.com/office/drawing/2014/main" id="{9D0C2F52-1D25-B944-8ECA-609CFBD20E0C}"/>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1" name="Oval 70">
                <a:extLst>
                  <a:ext uri="{FF2B5EF4-FFF2-40B4-BE49-F238E27FC236}">
                    <a16:creationId xmlns:a16="http://schemas.microsoft.com/office/drawing/2014/main" id="{510A03ED-6B29-464A-8F79-BFCC886BA8D8}"/>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0" name="Group 48">
              <a:extLst>
                <a:ext uri="{FF2B5EF4-FFF2-40B4-BE49-F238E27FC236}">
                  <a16:creationId xmlns:a16="http://schemas.microsoft.com/office/drawing/2014/main" id="{6C256824-0017-044D-A23C-D3FD33C04D14}"/>
                </a:ext>
              </a:extLst>
            </p:cNvPr>
            <p:cNvGrpSpPr>
              <a:grpSpLocks/>
            </p:cNvGrpSpPr>
            <p:nvPr/>
          </p:nvGrpSpPr>
          <p:grpSpPr bwMode="auto">
            <a:xfrm>
              <a:off x="5550185" y="1117791"/>
              <a:ext cx="114442" cy="360621"/>
              <a:chOff x="6534259" y="3205812"/>
              <a:chExt cx="311724" cy="982134"/>
            </a:xfrm>
          </p:grpSpPr>
          <p:grpSp>
            <p:nvGrpSpPr>
              <p:cNvPr id="62" name="Group 61">
                <a:extLst>
                  <a:ext uri="{FF2B5EF4-FFF2-40B4-BE49-F238E27FC236}">
                    <a16:creationId xmlns:a16="http://schemas.microsoft.com/office/drawing/2014/main" id="{1BC6455C-B56C-864D-BF0E-7420513AA2BD}"/>
                  </a:ext>
                </a:extLst>
              </p:cNvPr>
              <p:cNvGrpSpPr/>
              <p:nvPr/>
            </p:nvGrpSpPr>
            <p:grpSpPr>
              <a:xfrm>
                <a:off x="6552962" y="3205812"/>
                <a:ext cx="274320" cy="982134"/>
                <a:chOff x="2692399" y="2184397"/>
                <a:chExt cx="274320" cy="982134"/>
              </a:xfrm>
              <a:solidFill>
                <a:schemeClr val="accent4"/>
              </a:solidFill>
            </p:grpSpPr>
            <p:sp>
              <p:nvSpPr>
                <p:cNvPr id="66" name="Oval 65">
                  <a:extLst>
                    <a:ext uri="{FF2B5EF4-FFF2-40B4-BE49-F238E27FC236}">
                      <a16:creationId xmlns:a16="http://schemas.microsoft.com/office/drawing/2014/main" id="{5BB9894E-014B-7149-9BC6-D10CAB702B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9A5F0A27-96C1-D644-AF4B-36D206CCB54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63" name="Picture 62">
                <a:extLst>
                  <a:ext uri="{FF2B5EF4-FFF2-40B4-BE49-F238E27FC236}">
                    <a16:creationId xmlns:a16="http://schemas.microsoft.com/office/drawing/2014/main" id="{AE243704-0965-BC4F-812D-6C959501631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4" name="Rounded Rectangle 63">
                <a:extLst>
                  <a:ext uri="{FF2B5EF4-FFF2-40B4-BE49-F238E27FC236}">
                    <a16:creationId xmlns:a16="http://schemas.microsoft.com/office/drawing/2014/main" id="{742774B5-B96F-4949-BEA3-F2BE4E031D12}"/>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5" name="Rounded Rectangle 64">
                <a:extLst>
                  <a:ext uri="{FF2B5EF4-FFF2-40B4-BE49-F238E27FC236}">
                    <a16:creationId xmlns:a16="http://schemas.microsoft.com/office/drawing/2014/main" id="{E6F63340-D9DD-424F-9C51-C67215E56547}"/>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1" name="Group 49">
              <a:extLst>
                <a:ext uri="{FF2B5EF4-FFF2-40B4-BE49-F238E27FC236}">
                  <a16:creationId xmlns:a16="http://schemas.microsoft.com/office/drawing/2014/main" id="{7E86B72D-663A-9644-B89B-3DFFAD03FACE}"/>
                </a:ext>
              </a:extLst>
            </p:cNvPr>
            <p:cNvGrpSpPr>
              <a:grpSpLocks/>
            </p:cNvGrpSpPr>
            <p:nvPr/>
          </p:nvGrpSpPr>
          <p:grpSpPr bwMode="auto">
            <a:xfrm>
              <a:off x="5863164" y="1092951"/>
              <a:ext cx="156215" cy="385461"/>
              <a:chOff x="6966521" y="2595951"/>
              <a:chExt cx="425507" cy="1049786"/>
            </a:xfrm>
          </p:grpSpPr>
          <p:grpSp>
            <p:nvGrpSpPr>
              <p:cNvPr id="58" name="Group 57">
                <a:extLst>
                  <a:ext uri="{FF2B5EF4-FFF2-40B4-BE49-F238E27FC236}">
                    <a16:creationId xmlns:a16="http://schemas.microsoft.com/office/drawing/2014/main" id="{C1E179EE-C914-4C45-9BB6-970B8746456E}"/>
                  </a:ext>
                </a:extLst>
              </p:cNvPr>
              <p:cNvGrpSpPr/>
              <p:nvPr/>
            </p:nvGrpSpPr>
            <p:grpSpPr>
              <a:xfrm>
                <a:off x="7070553" y="2663602"/>
                <a:ext cx="274320" cy="982135"/>
                <a:chOff x="2692399" y="2184397"/>
                <a:chExt cx="274320" cy="982134"/>
              </a:xfrm>
              <a:solidFill>
                <a:schemeClr val="accent4"/>
              </a:solidFill>
            </p:grpSpPr>
            <p:sp>
              <p:nvSpPr>
                <p:cNvPr id="60" name="Oval 59">
                  <a:extLst>
                    <a:ext uri="{FF2B5EF4-FFF2-40B4-BE49-F238E27FC236}">
                      <a16:creationId xmlns:a16="http://schemas.microsoft.com/office/drawing/2014/main" id="{C7432E1B-4444-6345-8E5C-92ACB4236D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1" name="Rectangle 60">
                  <a:extLst>
                    <a:ext uri="{FF2B5EF4-FFF2-40B4-BE49-F238E27FC236}">
                      <a16:creationId xmlns:a16="http://schemas.microsoft.com/office/drawing/2014/main" id="{8EDE2435-7FEC-F043-9E71-9D11C25B5A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9" name="Picture 58">
                <a:extLst>
                  <a:ext uri="{FF2B5EF4-FFF2-40B4-BE49-F238E27FC236}">
                    <a16:creationId xmlns:a16="http://schemas.microsoft.com/office/drawing/2014/main" id="{C37373AD-3C26-6C49-B7D9-A04A7584CCB6}"/>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212" name="Group 50">
              <a:extLst>
                <a:ext uri="{FF2B5EF4-FFF2-40B4-BE49-F238E27FC236}">
                  <a16:creationId xmlns:a16="http://schemas.microsoft.com/office/drawing/2014/main" id="{D24FEDFF-A96A-F94E-AEAD-D53BBF857BE5}"/>
                </a:ext>
              </a:extLst>
            </p:cNvPr>
            <p:cNvGrpSpPr>
              <a:grpSpLocks/>
            </p:cNvGrpSpPr>
            <p:nvPr/>
          </p:nvGrpSpPr>
          <p:grpSpPr bwMode="auto">
            <a:xfrm>
              <a:off x="6257238" y="1117791"/>
              <a:ext cx="137451" cy="360621"/>
              <a:chOff x="587671" y="2548983"/>
              <a:chExt cx="374400" cy="982134"/>
            </a:xfrm>
          </p:grpSpPr>
          <p:grpSp>
            <p:nvGrpSpPr>
              <p:cNvPr id="178213" name="Group 51">
                <a:extLst>
                  <a:ext uri="{FF2B5EF4-FFF2-40B4-BE49-F238E27FC236}">
                    <a16:creationId xmlns:a16="http://schemas.microsoft.com/office/drawing/2014/main" id="{CB8C3A83-A3FC-EB48-8D15-A61C859ED1A1}"/>
                  </a:ext>
                </a:extLst>
              </p:cNvPr>
              <p:cNvGrpSpPr>
                <a:grpSpLocks/>
              </p:cNvGrpSpPr>
              <p:nvPr/>
            </p:nvGrpSpPr>
            <p:grpSpPr bwMode="auto">
              <a:xfrm>
                <a:off x="587671" y="2548983"/>
                <a:ext cx="274320" cy="982134"/>
                <a:chOff x="2692399" y="2184397"/>
                <a:chExt cx="274320" cy="982134"/>
              </a:xfrm>
            </p:grpSpPr>
            <p:sp>
              <p:nvSpPr>
                <p:cNvPr id="56" name="Oval 55">
                  <a:extLst>
                    <a:ext uri="{FF2B5EF4-FFF2-40B4-BE49-F238E27FC236}">
                      <a16:creationId xmlns:a16="http://schemas.microsoft.com/office/drawing/2014/main" id="{84889DB5-2619-9546-807A-23C5E58E1B2A}"/>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7" name="Rectangle 56">
                  <a:extLst>
                    <a:ext uri="{FF2B5EF4-FFF2-40B4-BE49-F238E27FC236}">
                      <a16:creationId xmlns:a16="http://schemas.microsoft.com/office/drawing/2014/main" id="{A2ACC839-3F31-B74A-9552-D7C5FDB9C06B}"/>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3" name="Picture 52">
                <a:extLst>
                  <a:ext uri="{FF2B5EF4-FFF2-40B4-BE49-F238E27FC236}">
                    <a16:creationId xmlns:a16="http://schemas.microsoft.com/office/drawing/2014/main" id="{E2C1A2C9-B2D4-BC43-A2E8-04BE7FF9228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54" name="Rounded Rectangle 53">
                <a:extLst>
                  <a:ext uri="{FF2B5EF4-FFF2-40B4-BE49-F238E27FC236}">
                    <a16:creationId xmlns:a16="http://schemas.microsoft.com/office/drawing/2014/main" id="{AB5395DE-946D-F84E-87AA-4B796498E2D0}"/>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5" name="Rounded Rectangle 54">
                <a:extLst>
                  <a:ext uri="{FF2B5EF4-FFF2-40B4-BE49-F238E27FC236}">
                    <a16:creationId xmlns:a16="http://schemas.microsoft.com/office/drawing/2014/main" id="{41E666F0-F69C-FC45-B911-A026347EE36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14" name="Straight Arrow Connector 213">
            <a:extLst>
              <a:ext uri="{FF2B5EF4-FFF2-40B4-BE49-F238E27FC236}">
                <a16:creationId xmlns:a16="http://schemas.microsoft.com/office/drawing/2014/main" id="{E7E393DF-7284-4743-AE52-28473463FE66}"/>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35FAE1A2-1978-BD40-AA8A-88418B4C863E}"/>
              </a:ext>
            </a:extLst>
          </p:cNvPr>
          <p:cNvGrpSpPr/>
          <p:nvPr/>
        </p:nvGrpSpPr>
        <p:grpSpPr>
          <a:xfrm>
            <a:off x="11264926" y="3274386"/>
            <a:ext cx="505667" cy="1309512"/>
            <a:chOff x="6695345" y="1619954"/>
            <a:chExt cx="379250" cy="982134"/>
          </a:xfrm>
          <a:solidFill>
            <a:schemeClr val="accent6">
              <a:lumMod val="60000"/>
              <a:lumOff val="40000"/>
            </a:schemeClr>
          </a:solidFill>
        </p:grpSpPr>
        <p:grpSp>
          <p:nvGrpSpPr>
            <p:cNvPr id="216" name="Group 215">
              <a:extLst>
                <a:ext uri="{FF2B5EF4-FFF2-40B4-BE49-F238E27FC236}">
                  <a16:creationId xmlns:a16="http://schemas.microsoft.com/office/drawing/2014/main" id="{4E142950-2DD9-E649-826F-6005AB7EBC59}"/>
                </a:ext>
              </a:extLst>
            </p:cNvPr>
            <p:cNvGrpSpPr/>
            <p:nvPr/>
          </p:nvGrpSpPr>
          <p:grpSpPr>
            <a:xfrm>
              <a:off x="6695345" y="1619954"/>
              <a:ext cx="274320" cy="982134"/>
              <a:chOff x="2692399" y="2184397"/>
              <a:chExt cx="274320" cy="982134"/>
            </a:xfrm>
            <a:grpFill/>
          </p:grpSpPr>
          <p:sp>
            <p:nvSpPr>
              <p:cNvPr id="229" name="Oval 228">
                <a:extLst>
                  <a:ext uri="{FF2B5EF4-FFF2-40B4-BE49-F238E27FC236}">
                    <a16:creationId xmlns:a16="http://schemas.microsoft.com/office/drawing/2014/main" id="{DDE1B939-6AC6-CA49-AE1D-BE7A8E9A22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 name="Rectangle 229">
                <a:extLst>
                  <a:ext uri="{FF2B5EF4-FFF2-40B4-BE49-F238E27FC236}">
                    <a16:creationId xmlns:a16="http://schemas.microsoft.com/office/drawing/2014/main" id="{F4D17FB2-5AF9-5847-B008-72388EE590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 name="Group 216">
              <a:extLst>
                <a:ext uri="{FF2B5EF4-FFF2-40B4-BE49-F238E27FC236}">
                  <a16:creationId xmlns:a16="http://schemas.microsoft.com/office/drawing/2014/main" id="{0129298B-CF97-E748-ADAF-72A54B62CC13}"/>
                </a:ext>
              </a:extLst>
            </p:cNvPr>
            <p:cNvGrpSpPr/>
            <p:nvPr/>
          </p:nvGrpSpPr>
          <p:grpSpPr>
            <a:xfrm>
              <a:off x="6743548" y="1744236"/>
              <a:ext cx="183764" cy="105236"/>
              <a:chOff x="1517980" y="1688757"/>
              <a:chExt cx="1070783" cy="402191"/>
            </a:xfrm>
            <a:grpFill/>
          </p:grpSpPr>
          <p:sp>
            <p:nvSpPr>
              <p:cNvPr id="223" name="Oval 222">
                <a:extLst>
                  <a:ext uri="{FF2B5EF4-FFF2-40B4-BE49-F238E27FC236}">
                    <a16:creationId xmlns:a16="http://schemas.microsoft.com/office/drawing/2014/main" id="{4962F4E0-70ED-194C-B4D4-D15BC7A5DB5A}"/>
                  </a:ext>
                </a:extLst>
              </p:cNvPr>
              <p:cNvSpPr/>
              <p:nvPr/>
            </p:nvSpPr>
            <p:spPr bwMode="auto">
              <a:xfrm>
                <a:off x="1577545" y="1688757"/>
                <a:ext cx="955589" cy="394750"/>
              </a:xfrm>
              <a:prstGeom prst="ellipse">
                <a:avLst/>
              </a:prstGeom>
              <a:solidFill>
                <a:schemeClr val="bg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4" name="Rectangle 223">
                <a:extLst>
                  <a:ext uri="{FF2B5EF4-FFF2-40B4-BE49-F238E27FC236}">
                    <a16:creationId xmlns:a16="http://schemas.microsoft.com/office/drawing/2014/main" id="{88BAC79B-2CDB-374B-AFC4-23341562FDE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5" name="Rectangle 224">
                <a:extLst>
                  <a:ext uri="{FF2B5EF4-FFF2-40B4-BE49-F238E27FC236}">
                    <a16:creationId xmlns:a16="http://schemas.microsoft.com/office/drawing/2014/main" id="{DD373D53-7DAF-8A40-BE23-BD034147341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6" name="Straight Connector 225">
                <a:extLst>
                  <a:ext uri="{FF2B5EF4-FFF2-40B4-BE49-F238E27FC236}">
                    <a16:creationId xmlns:a16="http://schemas.microsoft.com/office/drawing/2014/main" id="{AFCEE091-91EA-1A4E-A460-2E64A4551A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15AF6B32-729C-7345-990F-370370E8A22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0514557D-FD96-B747-91D6-BE8ACE6F1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 name="Straight Connector 217">
              <a:extLst>
                <a:ext uri="{FF2B5EF4-FFF2-40B4-BE49-F238E27FC236}">
                  <a16:creationId xmlns:a16="http://schemas.microsoft.com/office/drawing/2014/main" id="{878A1F6F-DBAD-4A4B-96D0-88BAD38201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19" name="Picture 218">
              <a:extLst>
                <a:ext uri="{FF2B5EF4-FFF2-40B4-BE49-F238E27FC236}">
                  <a16:creationId xmlns:a16="http://schemas.microsoft.com/office/drawing/2014/main" id="{3A84AFAA-C29C-0342-B8D8-C74C1F49FF8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20" name="Straight Connector 219">
              <a:extLst>
                <a:ext uri="{FF2B5EF4-FFF2-40B4-BE49-F238E27FC236}">
                  <a16:creationId xmlns:a16="http://schemas.microsoft.com/office/drawing/2014/main" id="{6DDC8D01-3BDE-4C4E-A5C2-565118487A5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459B3159-0CA3-594C-8564-82429ED3208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F9416D7D-C81D-664D-B487-116E3CA1A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 name="Group 230">
            <a:extLst>
              <a:ext uri="{FF2B5EF4-FFF2-40B4-BE49-F238E27FC236}">
                <a16:creationId xmlns:a16="http://schemas.microsoft.com/office/drawing/2014/main" id="{B2BD6C73-959C-9A41-B55D-6584323ED428}"/>
              </a:ext>
            </a:extLst>
          </p:cNvPr>
          <p:cNvGrpSpPr/>
          <p:nvPr/>
        </p:nvGrpSpPr>
        <p:grpSpPr>
          <a:xfrm>
            <a:off x="2383562" y="1681064"/>
            <a:ext cx="1512679" cy="304088"/>
            <a:chOff x="2399674" y="525505"/>
            <a:chExt cx="4007158" cy="952908"/>
          </a:xfrm>
          <a:solidFill>
            <a:srgbClr val="79D758"/>
          </a:solidFill>
        </p:grpSpPr>
        <p:grpSp>
          <p:nvGrpSpPr>
            <p:cNvPr id="232" name="Group 231">
              <a:extLst>
                <a:ext uri="{FF2B5EF4-FFF2-40B4-BE49-F238E27FC236}">
                  <a16:creationId xmlns:a16="http://schemas.microsoft.com/office/drawing/2014/main" id="{F59AF017-C2D0-DA4C-846C-547A3D0AB965}"/>
                </a:ext>
              </a:extLst>
            </p:cNvPr>
            <p:cNvGrpSpPr/>
            <p:nvPr/>
          </p:nvGrpSpPr>
          <p:grpSpPr>
            <a:xfrm>
              <a:off x="2400086" y="573595"/>
              <a:ext cx="100710" cy="360621"/>
              <a:chOff x="2092152" y="1325314"/>
              <a:chExt cx="274320" cy="982134"/>
            </a:xfrm>
            <a:grpFill/>
          </p:grpSpPr>
          <p:grpSp>
            <p:nvGrpSpPr>
              <p:cNvPr id="415" name="Group 414">
                <a:extLst>
                  <a:ext uri="{FF2B5EF4-FFF2-40B4-BE49-F238E27FC236}">
                    <a16:creationId xmlns:a16="http://schemas.microsoft.com/office/drawing/2014/main" id="{55EC1560-3ED8-3944-9DA1-8E593941BF88}"/>
                  </a:ext>
                </a:extLst>
              </p:cNvPr>
              <p:cNvGrpSpPr/>
              <p:nvPr/>
            </p:nvGrpSpPr>
            <p:grpSpPr>
              <a:xfrm>
                <a:off x="2092152" y="1325314"/>
                <a:ext cx="274320" cy="982134"/>
                <a:chOff x="2692399" y="2184397"/>
                <a:chExt cx="274320" cy="982134"/>
              </a:xfrm>
              <a:grpFill/>
            </p:grpSpPr>
            <p:sp>
              <p:nvSpPr>
                <p:cNvPr id="417" name="Oval 416">
                  <a:extLst>
                    <a:ext uri="{FF2B5EF4-FFF2-40B4-BE49-F238E27FC236}">
                      <a16:creationId xmlns:a16="http://schemas.microsoft.com/office/drawing/2014/main" id="{C4129015-913C-E743-844E-8F1B806CDE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8" name="Rectangle 417">
                  <a:extLst>
                    <a:ext uri="{FF2B5EF4-FFF2-40B4-BE49-F238E27FC236}">
                      <a16:creationId xmlns:a16="http://schemas.microsoft.com/office/drawing/2014/main" id="{4C288A87-2C92-CB40-86C5-4425CCD6E18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416" name="Heart 415">
                <a:extLst>
                  <a:ext uri="{FF2B5EF4-FFF2-40B4-BE49-F238E27FC236}">
                    <a16:creationId xmlns:a16="http://schemas.microsoft.com/office/drawing/2014/main" id="{55853323-155F-C341-8E92-DE9379776CAA}"/>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3" name="Group 232">
              <a:extLst>
                <a:ext uri="{FF2B5EF4-FFF2-40B4-BE49-F238E27FC236}">
                  <a16:creationId xmlns:a16="http://schemas.microsoft.com/office/drawing/2014/main" id="{DDAA23C9-6128-FA4F-9A54-E29260AC67D8}"/>
                </a:ext>
              </a:extLst>
            </p:cNvPr>
            <p:cNvGrpSpPr/>
            <p:nvPr/>
          </p:nvGrpSpPr>
          <p:grpSpPr>
            <a:xfrm>
              <a:off x="2754636" y="573595"/>
              <a:ext cx="141821" cy="360621"/>
              <a:chOff x="2538849" y="1046266"/>
              <a:chExt cx="386300" cy="982134"/>
            </a:xfrm>
            <a:grpFill/>
          </p:grpSpPr>
          <p:grpSp>
            <p:nvGrpSpPr>
              <p:cNvPr id="411" name="Group 410">
                <a:extLst>
                  <a:ext uri="{FF2B5EF4-FFF2-40B4-BE49-F238E27FC236}">
                    <a16:creationId xmlns:a16="http://schemas.microsoft.com/office/drawing/2014/main" id="{719ABA26-7C6C-CD4B-BED5-C3916D990C5B}"/>
                  </a:ext>
                </a:extLst>
              </p:cNvPr>
              <p:cNvGrpSpPr/>
              <p:nvPr/>
            </p:nvGrpSpPr>
            <p:grpSpPr>
              <a:xfrm>
                <a:off x="2538849" y="1046266"/>
                <a:ext cx="274320" cy="982134"/>
                <a:chOff x="2692399" y="2184397"/>
                <a:chExt cx="274320" cy="982134"/>
              </a:xfrm>
              <a:grpFill/>
            </p:grpSpPr>
            <p:sp>
              <p:nvSpPr>
                <p:cNvPr id="413" name="Oval 412">
                  <a:extLst>
                    <a:ext uri="{FF2B5EF4-FFF2-40B4-BE49-F238E27FC236}">
                      <a16:creationId xmlns:a16="http://schemas.microsoft.com/office/drawing/2014/main" id="{5245A293-7E3E-F24B-A253-B4F99A4A871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4" name="Rectangle 413">
                  <a:extLst>
                    <a:ext uri="{FF2B5EF4-FFF2-40B4-BE49-F238E27FC236}">
                      <a16:creationId xmlns:a16="http://schemas.microsoft.com/office/drawing/2014/main" id="{2EB3F150-8412-154D-9B54-2D679353B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12" name="Picture 411">
                <a:extLst>
                  <a:ext uri="{FF2B5EF4-FFF2-40B4-BE49-F238E27FC236}">
                    <a16:creationId xmlns:a16="http://schemas.microsoft.com/office/drawing/2014/main" id="{A5429D60-3B89-FB4B-BDC0-A7831D9A728C}"/>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34" name="Group 233">
              <a:extLst>
                <a:ext uri="{FF2B5EF4-FFF2-40B4-BE49-F238E27FC236}">
                  <a16:creationId xmlns:a16="http://schemas.microsoft.com/office/drawing/2014/main" id="{8606A9A6-A56E-A841-920E-B1CD5DD6D5A4}"/>
                </a:ext>
              </a:extLst>
            </p:cNvPr>
            <p:cNvGrpSpPr/>
            <p:nvPr/>
          </p:nvGrpSpPr>
          <p:grpSpPr>
            <a:xfrm>
              <a:off x="3063986" y="525505"/>
              <a:ext cx="144287" cy="408710"/>
              <a:chOff x="1046783" y="2062413"/>
              <a:chExt cx="393016" cy="1113104"/>
            </a:xfrm>
            <a:grpFill/>
          </p:grpSpPr>
          <p:grpSp>
            <p:nvGrpSpPr>
              <p:cNvPr id="407" name="Group 406">
                <a:extLst>
                  <a:ext uri="{FF2B5EF4-FFF2-40B4-BE49-F238E27FC236}">
                    <a16:creationId xmlns:a16="http://schemas.microsoft.com/office/drawing/2014/main" id="{FF4C204A-C91D-DB43-8FFE-C44EC91FDAA8}"/>
                  </a:ext>
                </a:extLst>
              </p:cNvPr>
              <p:cNvGrpSpPr/>
              <p:nvPr/>
            </p:nvGrpSpPr>
            <p:grpSpPr>
              <a:xfrm>
                <a:off x="1152242" y="2193384"/>
                <a:ext cx="274319" cy="982133"/>
                <a:chOff x="2692399" y="2184397"/>
                <a:chExt cx="274320" cy="982134"/>
              </a:xfrm>
              <a:grpFill/>
            </p:grpSpPr>
            <p:sp>
              <p:nvSpPr>
                <p:cNvPr id="409" name="Oval 408">
                  <a:extLst>
                    <a:ext uri="{FF2B5EF4-FFF2-40B4-BE49-F238E27FC236}">
                      <a16:creationId xmlns:a16="http://schemas.microsoft.com/office/drawing/2014/main" id="{ED11F9B3-53A8-BB47-B40C-D2F9164C47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0" name="Rectangle 409">
                  <a:extLst>
                    <a:ext uri="{FF2B5EF4-FFF2-40B4-BE49-F238E27FC236}">
                      <a16:creationId xmlns:a16="http://schemas.microsoft.com/office/drawing/2014/main" id="{E1D0E7F3-ECC3-E647-84EB-4F5FF0C6768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8" name="Picture 407">
                <a:extLst>
                  <a:ext uri="{FF2B5EF4-FFF2-40B4-BE49-F238E27FC236}">
                    <a16:creationId xmlns:a16="http://schemas.microsoft.com/office/drawing/2014/main" id="{93B6AFFA-8545-B649-AA66-E23C1BFAE42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35" name="Group 234">
              <a:extLst>
                <a:ext uri="{FF2B5EF4-FFF2-40B4-BE49-F238E27FC236}">
                  <a16:creationId xmlns:a16="http://schemas.microsoft.com/office/drawing/2014/main" id="{8FC60BAD-0773-CD4C-94F7-F8B3E341ED41}"/>
                </a:ext>
              </a:extLst>
            </p:cNvPr>
            <p:cNvGrpSpPr/>
            <p:nvPr/>
          </p:nvGrpSpPr>
          <p:grpSpPr>
            <a:xfrm>
              <a:off x="3468004" y="573595"/>
              <a:ext cx="137452" cy="360621"/>
              <a:chOff x="587671" y="2548983"/>
              <a:chExt cx="374400" cy="982134"/>
            </a:xfrm>
            <a:grpFill/>
          </p:grpSpPr>
          <p:grpSp>
            <p:nvGrpSpPr>
              <p:cNvPr id="401" name="Group 400">
                <a:extLst>
                  <a:ext uri="{FF2B5EF4-FFF2-40B4-BE49-F238E27FC236}">
                    <a16:creationId xmlns:a16="http://schemas.microsoft.com/office/drawing/2014/main" id="{B02292E1-416E-9144-A775-DCC4A25CF02B}"/>
                  </a:ext>
                </a:extLst>
              </p:cNvPr>
              <p:cNvGrpSpPr/>
              <p:nvPr/>
            </p:nvGrpSpPr>
            <p:grpSpPr>
              <a:xfrm>
                <a:off x="587671" y="2548983"/>
                <a:ext cx="274320" cy="982134"/>
                <a:chOff x="2692399" y="2184397"/>
                <a:chExt cx="274320" cy="982134"/>
              </a:xfrm>
              <a:grpFill/>
            </p:grpSpPr>
            <p:sp>
              <p:nvSpPr>
                <p:cNvPr id="405" name="Oval 404">
                  <a:extLst>
                    <a:ext uri="{FF2B5EF4-FFF2-40B4-BE49-F238E27FC236}">
                      <a16:creationId xmlns:a16="http://schemas.microsoft.com/office/drawing/2014/main" id="{8C43A2B8-8ED5-5846-A2AF-C9D0629401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6" name="Rectangle 405">
                  <a:extLst>
                    <a:ext uri="{FF2B5EF4-FFF2-40B4-BE49-F238E27FC236}">
                      <a16:creationId xmlns:a16="http://schemas.microsoft.com/office/drawing/2014/main" id="{CDE99EF9-13B2-6D43-A389-60B944093B5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2" name="Picture 401">
                <a:extLst>
                  <a:ext uri="{FF2B5EF4-FFF2-40B4-BE49-F238E27FC236}">
                    <a16:creationId xmlns:a16="http://schemas.microsoft.com/office/drawing/2014/main" id="{D6A331FE-19AF-6A41-A7BC-F2CA01AE9DB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403" name="Rounded Rectangle 402">
                <a:extLst>
                  <a:ext uri="{FF2B5EF4-FFF2-40B4-BE49-F238E27FC236}">
                    <a16:creationId xmlns:a16="http://schemas.microsoft.com/office/drawing/2014/main" id="{AAF2BFFC-5600-AA41-80E8-0AC44A095FA0}"/>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4" name="Rounded Rectangle 403">
                <a:extLst>
                  <a:ext uri="{FF2B5EF4-FFF2-40B4-BE49-F238E27FC236}">
                    <a16:creationId xmlns:a16="http://schemas.microsoft.com/office/drawing/2014/main" id="{771A91E5-AA57-ED48-906B-2C9FE5026691}"/>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6" name="Group 235">
              <a:extLst>
                <a:ext uri="{FF2B5EF4-FFF2-40B4-BE49-F238E27FC236}">
                  <a16:creationId xmlns:a16="http://schemas.microsoft.com/office/drawing/2014/main" id="{60965DAC-950F-BA47-A248-35B8DEA7E527}"/>
                </a:ext>
              </a:extLst>
            </p:cNvPr>
            <p:cNvGrpSpPr/>
            <p:nvPr/>
          </p:nvGrpSpPr>
          <p:grpSpPr>
            <a:xfrm>
              <a:off x="3814592" y="557402"/>
              <a:ext cx="129804" cy="376813"/>
              <a:chOff x="1414123" y="1571676"/>
              <a:chExt cx="353568" cy="1026234"/>
            </a:xfrm>
            <a:grpFill/>
          </p:grpSpPr>
          <p:grpSp>
            <p:nvGrpSpPr>
              <p:cNvPr id="394" name="Group 393">
                <a:extLst>
                  <a:ext uri="{FF2B5EF4-FFF2-40B4-BE49-F238E27FC236}">
                    <a16:creationId xmlns:a16="http://schemas.microsoft.com/office/drawing/2014/main" id="{0D39B025-2485-FC4B-8E6B-0D17F189F1DA}"/>
                  </a:ext>
                </a:extLst>
              </p:cNvPr>
              <p:cNvGrpSpPr/>
              <p:nvPr/>
            </p:nvGrpSpPr>
            <p:grpSpPr>
              <a:xfrm>
                <a:off x="1446433" y="1615776"/>
                <a:ext cx="274320" cy="982134"/>
                <a:chOff x="2692399" y="2184397"/>
                <a:chExt cx="274320" cy="982134"/>
              </a:xfrm>
              <a:grpFill/>
            </p:grpSpPr>
            <p:sp>
              <p:nvSpPr>
                <p:cNvPr id="399" name="Oval 398">
                  <a:extLst>
                    <a:ext uri="{FF2B5EF4-FFF2-40B4-BE49-F238E27FC236}">
                      <a16:creationId xmlns:a16="http://schemas.microsoft.com/office/drawing/2014/main" id="{5FB69157-3E76-444E-B476-306FB79CA1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0" name="Rectangle 399">
                  <a:extLst>
                    <a:ext uri="{FF2B5EF4-FFF2-40B4-BE49-F238E27FC236}">
                      <a16:creationId xmlns:a16="http://schemas.microsoft.com/office/drawing/2014/main" id="{2F67B0D3-CD46-B54E-A26E-C2F05452B1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95" name="Teardrop 394">
                <a:extLst>
                  <a:ext uri="{FF2B5EF4-FFF2-40B4-BE49-F238E27FC236}">
                    <a16:creationId xmlns:a16="http://schemas.microsoft.com/office/drawing/2014/main" id="{55FCB1AF-6EC0-1240-917E-39B18C62A21B}"/>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6" name="Teardrop 395">
                <a:extLst>
                  <a:ext uri="{FF2B5EF4-FFF2-40B4-BE49-F238E27FC236}">
                    <a16:creationId xmlns:a16="http://schemas.microsoft.com/office/drawing/2014/main" id="{954068F6-7B31-E143-9F43-F30451B39B75}"/>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7" name="Rounded Rectangle 396">
                <a:extLst>
                  <a:ext uri="{FF2B5EF4-FFF2-40B4-BE49-F238E27FC236}">
                    <a16:creationId xmlns:a16="http://schemas.microsoft.com/office/drawing/2014/main" id="{1C791C1C-46E7-0C43-AC6E-E47FDF65B845}"/>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8" name="Rounded Rectangle 397">
                <a:extLst>
                  <a:ext uri="{FF2B5EF4-FFF2-40B4-BE49-F238E27FC236}">
                    <a16:creationId xmlns:a16="http://schemas.microsoft.com/office/drawing/2014/main" id="{F000D667-EE80-A54B-A7C0-ED71D27F3569}"/>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7" name="Group 236">
              <a:extLst>
                <a:ext uri="{FF2B5EF4-FFF2-40B4-BE49-F238E27FC236}">
                  <a16:creationId xmlns:a16="http://schemas.microsoft.com/office/drawing/2014/main" id="{376B7F0E-759E-904C-8D5B-015FACC9C58E}"/>
                </a:ext>
              </a:extLst>
            </p:cNvPr>
            <p:cNvGrpSpPr/>
            <p:nvPr/>
          </p:nvGrpSpPr>
          <p:grpSpPr>
            <a:xfrm>
              <a:off x="4187409" y="573595"/>
              <a:ext cx="100710" cy="360621"/>
              <a:chOff x="2368178" y="2124654"/>
              <a:chExt cx="274320" cy="982134"/>
            </a:xfrm>
            <a:grpFill/>
          </p:grpSpPr>
          <p:grpSp>
            <p:nvGrpSpPr>
              <p:cNvPr id="379" name="Group 378">
                <a:extLst>
                  <a:ext uri="{FF2B5EF4-FFF2-40B4-BE49-F238E27FC236}">
                    <a16:creationId xmlns:a16="http://schemas.microsoft.com/office/drawing/2014/main" id="{C7201E72-C0D4-2B41-9A0E-5AB3B80479A6}"/>
                  </a:ext>
                </a:extLst>
              </p:cNvPr>
              <p:cNvGrpSpPr/>
              <p:nvPr/>
            </p:nvGrpSpPr>
            <p:grpSpPr>
              <a:xfrm>
                <a:off x="2368178" y="2124654"/>
                <a:ext cx="274320" cy="982134"/>
                <a:chOff x="2692399" y="2184397"/>
                <a:chExt cx="274320" cy="982134"/>
              </a:xfrm>
              <a:grpFill/>
            </p:grpSpPr>
            <p:sp>
              <p:nvSpPr>
                <p:cNvPr id="392" name="Oval 391">
                  <a:extLst>
                    <a:ext uri="{FF2B5EF4-FFF2-40B4-BE49-F238E27FC236}">
                      <a16:creationId xmlns:a16="http://schemas.microsoft.com/office/drawing/2014/main" id="{7A5499DA-DFEB-C545-8900-303FF6022FC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3" name="Rectangle 392">
                  <a:extLst>
                    <a:ext uri="{FF2B5EF4-FFF2-40B4-BE49-F238E27FC236}">
                      <a16:creationId xmlns:a16="http://schemas.microsoft.com/office/drawing/2014/main" id="{4FD78F95-7BB7-8546-AB8B-6533133EFD1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80" name="Group 379">
                <a:extLst>
                  <a:ext uri="{FF2B5EF4-FFF2-40B4-BE49-F238E27FC236}">
                    <a16:creationId xmlns:a16="http://schemas.microsoft.com/office/drawing/2014/main" id="{C2450E42-E18B-9C4C-9EB7-E7D64E911839}"/>
                  </a:ext>
                </a:extLst>
              </p:cNvPr>
              <p:cNvGrpSpPr/>
              <p:nvPr/>
            </p:nvGrpSpPr>
            <p:grpSpPr>
              <a:xfrm>
                <a:off x="2368178" y="2240639"/>
                <a:ext cx="274320" cy="113533"/>
                <a:chOff x="1237102" y="1657048"/>
                <a:chExt cx="1598445" cy="433900"/>
              </a:xfrm>
              <a:grpFill/>
            </p:grpSpPr>
            <p:grpSp>
              <p:nvGrpSpPr>
                <p:cNvPr id="381" name="Group 380">
                  <a:extLst>
                    <a:ext uri="{FF2B5EF4-FFF2-40B4-BE49-F238E27FC236}">
                      <a16:creationId xmlns:a16="http://schemas.microsoft.com/office/drawing/2014/main" id="{EA904606-621B-574D-B1C0-F12AB552D1E1}"/>
                    </a:ext>
                  </a:extLst>
                </p:cNvPr>
                <p:cNvGrpSpPr/>
                <p:nvPr/>
              </p:nvGrpSpPr>
              <p:grpSpPr>
                <a:xfrm>
                  <a:off x="1517980" y="1688757"/>
                  <a:ext cx="1070783" cy="402191"/>
                  <a:chOff x="1517980" y="1688757"/>
                  <a:chExt cx="1070783" cy="402191"/>
                </a:xfrm>
                <a:grpFill/>
              </p:grpSpPr>
              <p:sp>
                <p:nvSpPr>
                  <p:cNvPr id="386" name="Oval 385">
                    <a:extLst>
                      <a:ext uri="{FF2B5EF4-FFF2-40B4-BE49-F238E27FC236}">
                        <a16:creationId xmlns:a16="http://schemas.microsoft.com/office/drawing/2014/main" id="{92347953-2ADB-8744-B723-654D7AF4E9A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7" name="Rectangle 386">
                    <a:extLst>
                      <a:ext uri="{FF2B5EF4-FFF2-40B4-BE49-F238E27FC236}">
                        <a16:creationId xmlns:a16="http://schemas.microsoft.com/office/drawing/2014/main" id="{21DA6BAC-6A67-B247-98A3-19BDA511CF0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8" name="Rectangle 387">
                    <a:extLst>
                      <a:ext uri="{FF2B5EF4-FFF2-40B4-BE49-F238E27FC236}">
                        <a16:creationId xmlns:a16="http://schemas.microsoft.com/office/drawing/2014/main" id="{BB42EB4A-8F7D-BB43-AA39-CD871D4DFD4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89" name="Straight Connector 388">
                    <a:extLst>
                      <a:ext uri="{FF2B5EF4-FFF2-40B4-BE49-F238E27FC236}">
                        <a16:creationId xmlns:a16="http://schemas.microsoft.com/office/drawing/2014/main" id="{770FBB52-2AD2-6147-B978-4D13DB38D90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0" name="Straight Connector 389">
                    <a:extLst>
                      <a:ext uri="{FF2B5EF4-FFF2-40B4-BE49-F238E27FC236}">
                        <a16:creationId xmlns:a16="http://schemas.microsoft.com/office/drawing/2014/main" id="{9CA20DC1-2869-C248-A54E-5F7E987C2B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1" name="Straight Connector 390">
                    <a:extLst>
                      <a:ext uri="{FF2B5EF4-FFF2-40B4-BE49-F238E27FC236}">
                        <a16:creationId xmlns:a16="http://schemas.microsoft.com/office/drawing/2014/main" id="{27322AF4-ADE4-D049-8881-242996824C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82" name="Straight Connector 381">
                  <a:extLst>
                    <a:ext uri="{FF2B5EF4-FFF2-40B4-BE49-F238E27FC236}">
                      <a16:creationId xmlns:a16="http://schemas.microsoft.com/office/drawing/2014/main" id="{D4AEDC1C-8C66-074C-BD04-0429197D65D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3" name="Straight Connector 382">
                  <a:extLst>
                    <a:ext uri="{FF2B5EF4-FFF2-40B4-BE49-F238E27FC236}">
                      <a16:creationId xmlns:a16="http://schemas.microsoft.com/office/drawing/2014/main" id="{7A7EB5D4-8E77-2345-8D6B-F57D753F8A2A}"/>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9471A8F1-5080-2644-AC19-0F6C6ADE5E35}"/>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BC2CCEB4-0845-B94F-84EF-19868CFE864A}"/>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38" name="Group 237">
              <a:extLst>
                <a:ext uri="{FF2B5EF4-FFF2-40B4-BE49-F238E27FC236}">
                  <a16:creationId xmlns:a16="http://schemas.microsoft.com/office/drawing/2014/main" id="{4E9A53D4-33B6-2F4D-BFF5-FEF1A1156F8E}"/>
                </a:ext>
              </a:extLst>
            </p:cNvPr>
            <p:cNvGrpSpPr/>
            <p:nvPr/>
          </p:nvGrpSpPr>
          <p:grpSpPr>
            <a:xfrm>
              <a:off x="4518854" y="573595"/>
              <a:ext cx="114442" cy="360621"/>
              <a:chOff x="559622" y="2548983"/>
              <a:chExt cx="311724" cy="982134"/>
            </a:xfrm>
            <a:grpFill/>
          </p:grpSpPr>
          <p:grpSp>
            <p:nvGrpSpPr>
              <p:cNvPr id="375" name="Group 374">
                <a:extLst>
                  <a:ext uri="{FF2B5EF4-FFF2-40B4-BE49-F238E27FC236}">
                    <a16:creationId xmlns:a16="http://schemas.microsoft.com/office/drawing/2014/main" id="{2B862691-4588-FF4C-83E3-227C35BCEC36}"/>
                  </a:ext>
                </a:extLst>
              </p:cNvPr>
              <p:cNvGrpSpPr/>
              <p:nvPr/>
            </p:nvGrpSpPr>
            <p:grpSpPr>
              <a:xfrm>
                <a:off x="587672" y="2548983"/>
                <a:ext cx="274320" cy="982134"/>
                <a:chOff x="2692399" y="2184397"/>
                <a:chExt cx="274320" cy="982134"/>
              </a:xfrm>
              <a:grpFill/>
            </p:grpSpPr>
            <p:sp>
              <p:nvSpPr>
                <p:cNvPr id="377" name="Oval 376">
                  <a:extLst>
                    <a:ext uri="{FF2B5EF4-FFF2-40B4-BE49-F238E27FC236}">
                      <a16:creationId xmlns:a16="http://schemas.microsoft.com/office/drawing/2014/main" id="{B88B4215-D334-EE4F-863A-0FBD2DADF8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8" name="Rectangle 377">
                  <a:extLst>
                    <a:ext uri="{FF2B5EF4-FFF2-40B4-BE49-F238E27FC236}">
                      <a16:creationId xmlns:a16="http://schemas.microsoft.com/office/drawing/2014/main" id="{6C4BDE19-CFC3-1B4C-8EAD-8460134BEF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6" name="Picture 375">
                <a:extLst>
                  <a:ext uri="{FF2B5EF4-FFF2-40B4-BE49-F238E27FC236}">
                    <a16:creationId xmlns:a16="http://schemas.microsoft.com/office/drawing/2014/main" id="{95BC9F53-47D6-ED4C-8B7D-67648855CFA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grpFill/>
            </p:spPr>
          </p:pic>
        </p:grpSp>
        <p:grpSp>
          <p:nvGrpSpPr>
            <p:cNvPr id="239" name="Group 238">
              <a:extLst>
                <a:ext uri="{FF2B5EF4-FFF2-40B4-BE49-F238E27FC236}">
                  <a16:creationId xmlns:a16="http://schemas.microsoft.com/office/drawing/2014/main" id="{852D1142-3C1F-1641-9814-208CAE5E45E5}"/>
                </a:ext>
              </a:extLst>
            </p:cNvPr>
            <p:cNvGrpSpPr/>
            <p:nvPr/>
          </p:nvGrpSpPr>
          <p:grpSpPr>
            <a:xfrm>
              <a:off x="4889792" y="573595"/>
              <a:ext cx="139232" cy="360621"/>
              <a:chOff x="659847" y="1141172"/>
              <a:chExt cx="379250" cy="982134"/>
            </a:xfrm>
            <a:grpFill/>
          </p:grpSpPr>
          <p:grpSp>
            <p:nvGrpSpPr>
              <p:cNvPr id="360" name="Group 359">
                <a:extLst>
                  <a:ext uri="{FF2B5EF4-FFF2-40B4-BE49-F238E27FC236}">
                    <a16:creationId xmlns:a16="http://schemas.microsoft.com/office/drawing/2014/main" id="{7D426986-ED11-3944-9E95-6606EADB964A}"/>
                  </a:ext>
                </a:extLst>
              </p:cNvPr>
              <p:cNvGrpSpPr/>
              <p:nvPr/>
            </p:nvGrpSpPr>
            <p:grpSpPr>
              <a:xfrm>
                <a:off x="659847" y="1141172"/>
                <a:ext cx="274320" cy="982134"/>
                <a:chOff x="2692399" y="2184397"/>
                <a:chExt cx="274320" cy="982134"/>
              </a:xfrm>
              <a:grpFill/>
            </p:grpSpPr>
            <p:sp>
              <p:nvSpPr>
                <p:cNvPr id="373" name="Oval 372">
                  <a:extLst>
                    <a:ext uri="{FF2B5EF4-FFF2-40B4-BE49-F238E27FC236}">
                      <a16:creationId xmlns:a16="http://schemas.microsoft.com/office/drawing/2014/main" id="{FFCC08D9-C6D6-C346-987D-416A5E5CB0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4" name="Rectangle 373">
                  <a:extLst>
                    <a:ext uri="{FF2B5EF4-FFF2-40B4-BE49-F238E27FC236}">
                      <a16:creationId xmlns:a16="http://schemas.microsoft.com/office/drawing/2014/main" id="{242D23B4-9679-6A40-9360-EE4D1E41776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61" name="Group 360">
                <a:extLst>
                  <a:ext uri="{FF2B5EF4-FFF2-40B4-BE49-F238E27FC236}">
                    <a16:creationId xmlns:a16="http://schemas.microsoft.com/office/drawing/2014/main" id="{39E0B2F8-76D7-CD4D-BCFD-EB31745D0C88}"/>
                  </a:ext>
                </a:extLst>
              </p:cNvPr>
              <p:cNvGrpSpPr/>
              <p:nvPr/>
            </p:nvGrpSpPr>
            <p:grpSpPr>
              <a:xfrm>
                <a:off x="708050" y="1265454"/>
                <a:ext cx="183764" cy="105236"/>
                <a:chOff x="1517980" y="1688757"/>
                <a:chExt cx="1070783" cy="402191"/>
              </a:xfrm>
              <a:grpFill/>
            </p:grpSpPr>
            <p:sp>
              <p:nvSpPr>
                <p:cNvPr id="367" name="Oval 366">
                  <a:extLst>
                    <a:ext uri="{FF2B5EF4-FFF2-40B4-BE49-F238E27FC236}">
                      <a16:creationId xmlns:a16="http://schemas.microsoft.com/office/drawing/2014/main" id="{1D2444A8-2233-1143-B3F5-7886E47495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8" name="Rectangle 367">
                  <a:extLst>
                    <a:ext uri="{FF2B5EF4-FFF2-40B4-BE49-F238E27FC236}">
                      <a16:creationId xmlns:a16="http://schemas.microsoft.com/office/drawing/2014/main" id="{13909A64-D22D-9943-A91D-9633FA8A43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9" name="Rectangle 368">
                  <a:extLst>
                    <a:ext uri="{FF2B5EF4-FFF2-40B4-BE49-F238E27FC236}">
                      <a16:creationId xmlns:a16="http://schemas.microsoft.com/office/drawing/2014/main" id="{A097B4D5-ACFF-B842-A66C-A85CA220A6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70" name="Straight Connector 369">
                  <a:extLst>
                    <a:ext uri="{FF2B5EF4-FFF2-40B4-BE49-F238E27FC236}">
                      <a16:creationId xmlns:a16="http://schemas.microsoft.com/office/drawing/2014/main" id="{5FD70209-D354-3248-84D3-173D36B998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7E112CF0-EBBE-AE47-955B-EA56630AA80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2" name="Straight Connector 371">
                  <a:extLst>
                    <a:ext uri="{FF2B5EF4-FFF2-40B4-BE49-F238E27FC236}">
                      <a16:creationId xmlns:a16="http://schemas.microsoft.com/office/drawing/2014/main" id="{F2C36C7F-9306-9446-A66E-D6F28E5019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2" name="Straight Connector 361">
                <a:extLst>
                  <a:ext uri="{FF2B5EF4-FFF2-40B4-BE49-F238E27FC236}">
                    <a16:creationId xmlns:a16="http://schemas.microsoft.com/office/drawing/2014/main" id="{894D0E68-F0B0-A54C-9CF2-C42378A45725}"/>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63" name="Picture 362">
                <a:extLst>
                  <a:ext uri="{FF2B5EF4-FFF2-40B4-BE49-F238E27FC236}">
                    <a16:creationId xmlns:a16="http://schemas.microsoft.com/office/drawing/2014/main" id="{23E6A1FC-FDAE-834B-B136-B0D7B910069D}"/>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grpFill/>
            </p:spPr>
          </p:pic>
          <p:cxnSp>
            <p:nvCxnSpPr>
              <p:cNvPr id="364" name="Straight Connector 363">
                <a:extLst>
                  <a:ext uri="{FF2B5EF4-FFF2-40B4-BE49-F238E27FC236}">
                    <a16:creationId xmlns:a16="http://schemas.microsoft.com/office/drawing/2014/main" id="{D4479159-9924-4E4E-A11C-5D7D24AD8DA4}"/>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5" name="Straight Connector 364">
                <a:extLst>
                  <a:ext uri="{FF2B5EF4-FFF2-40B4-BE49-F238E27FC236}">
                    <a16:creationId xmlns:a16="http://schemas.microsoft.com/office/drawing/2014/main" id="{61ECEC26-0FF4-7A47-B489-097B07D497B5}"/>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6" name="Straight Connector 365">
                <a:extLst>
                  <a:ext uri="{FF2B5EF4-FFF2-40B4-BE49-F238E27FC236}">
                    <a16:creationId xmlns:a16="http://schemas.microsoft.com/office/drawing/2014/main" id="{D5BAA8CF-C820-DC46-A30C-33F0252E0CF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 name="Group 239">
              <a:extLst>
                <a:ext uri="{FF2B5EF4-FFF2-40B4-BE49-F238E27FC236}">
                  <a16:creationId xmlns:a16="http://schemas.microsoft.com/office/drawing/2014/main" id="{BC126104-4BCF-CD4A-A73C-1113451D7AF6}"/>
                </a:ext>
              </a:extLst>
            </p:cNvPr>
            <p:cNvGrpSpPr/>
            <p:nvPr/>
          </p:nvGrpSpPr>
          <p:grpSpPr>
            <a:xfrm>
              <a:off x="2399674" y="1117791"/>
              <a:ext cx="100710" cy="360621"/>
              <a:chOff x="6187190" y="2289538"/>
              <a:chExt cx="274320" cy="982134"/>
            </a:xfrm>
            <a:grpFill/>
          </p:grpSpPr>
          <p:grpSp>
            <p:nvGrpSpPr>
              <p:cNvPr id="354" name="Group 353">
                <a:extLst>
                  <a:ext uri="{FF2B5EF4-FFF2-40B4-BE49-F238E27FC236}">
                    <a16:creationId xmlns:a16="http://schemas.microsoft.com/office/drawing/2014/main" id="{65C582C0-7FBA-BE4E-A2E7-BB49672D14A6}"/>
                  </a:ext>
                </a:extLst>
              </p:cNvPr>
              <p:cNvGrpSpPr/>
              <p:nvPr/>
            </p:nvGrpSpPr>
            <p:grpSpPr>
              <a:xfrm>
                <a:off x="6187190" y="2289538"/>
                <a:ext cx="274320" cy="982134"/>
                <a:chOff x="2692399" y="2184397"/>
                <a:chExt cx="274320" cy="982134"/>
              </a:xfrm>
              <a:grpFill/>
            </p:grpSpPr>
            <p:sp>
              <p:nvSpPr>
                <p:cNvPr id="358" name="Oval 357">
                  <a:extLst>
                    <a:ext uri="{FF2B5EF4-FFF2-40B4-BE49-F238E27FC236}">
                      <a16:creationId xmlns:a16="http://schemas.microsoft.com/office/drawing/2014/main" id="{08B9E2E8-CBFB-DD42-AFF9-1F7A801380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9" name="Rectangle 358">
                  <a:extLst>
                    <a:ext uri="{FF2B5EF4-FFF2-40B4-BE49-F238E27FC236}">
                      <a16:creationId xmlns:a16="http://schemas.microsoft.com/office/drawing/2014/main" id="{C1A2F803-B7C8-C244-BAD3-FDFA51B28E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55" name="Lightning Bolt 354">
                <a:extLst>
                  <a:ext uri="{FF2B5EF4-FFF2-40B4-BE49-F238E27FC236}">
                    <a16:creationId xmlns:a16="http://schemas.microsoft.com/office/drawing/2014/main" id="{FC0BA1C8-2B95-4648-9B4B-FF8F6542363F}"/>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6" name="Oval 355">
                <a:extLst>
                  <a:ext uri="{FF2B5EF4-FFF2-40B4-BE49-F238E27FC236}">
                    <a16:creationId xmlns:a16="http://schemas.microsoft.com/office/drawing/2014/main" id="{D14C9E7A-FA0F-5645-8618-03A09222D023}"/>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7" name="Oval 356">
                <a:extLst>
                  <a:ext uri="{FF2B5EF4-FFF2-40B4-BE49-F238E27FC236}">
                    <a16:creationId xmlns:a16="http://schemas.microsoft.com/office/drawing/2014/main" id="{7FB394BE-5B76-9245-90B5-F8B584E8CE2E}"/>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1" name="Group 240">
              <a:extLst>
                <a:ext uri="{FF2B5EF4-FFF2-40B4-BE49-F238E27FC236}">
                  <a16:creationId xmlns:a16="http://schemas.microsoft.com/office/drawing/2014/main" id="{07FB8C9C-FF89-7D46-ABD3-7728534FEC3F}"/>
                </a:ext>
              </a:extLst>
            </p:cNvPr>
            <p:cNvGrpSpPr/>
            <p:nvPr/>
          </p:nvGrpSpPr>
          <p:grpSpPr>
            <a:xfrm>
              <a:off x="2748809" y="1117791"/>
              <a:ext cx="114442" cy="360621"/>
              <a:chOff x="6534259" y="3205812"/>
              <a:chExt cx="311724" cy="982134"/>
            </a:xfrm>
            <a:grpFill/>
          </p:grpSpPr>
          <p:grpSp>
            <p:nvGrpSpPr>
              <p:cNvPr id="348" name="Group 347">
                <a:extLst>
                  <a:ext uri="{FF2B5EF4-FFF2-40B4-BE49-F238E27FC236}">
                    <a16:creationId xmlns:a16="http://schemas.microsoft.com/office/drawing/2014/main" id="{24A0B634-43F8-8A43-BB3F-CF62ED70E05D}"/>
                  </a:ext>
                </a:extLst>
              </p:cNvPr>
              <p:cNvGrpSpPr/>
              <p:nvPr/>
            </p:nvGrpSpPr>
            <p:grpSpPr>
              <a:xfrm>
                <a:off x="6552962" y="3205812"/>
                <a:ext cx="274320" cy="982134"/>
                <a:chOff x="2692399" y="2184397"/>
                <a:chExt cx="274320" cy="982134"/>
              </a:xfrm>
              <a:grpFill/>
            </p:grpSpPr>
            <p:sp>
              <p:nvSpPr>
                <p:cNvPr id="352" name="Oval 351">
                  <a:extLst>
                    <a:ext uri="{FF2B5EF4-FFF2-40B4-BE49-F238E27FC236}">
                      <a16:creationId xmlns:a16="http://schemas.microsoft.com/office/drawing/2014/main" id="{97FFE777-D88F-D741-985A-C34D07655E9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3" name="Rectangle 352">
                  <a:extLst>
                    <a:ext uri="{FF2B5EF4-FFF2-40B4-BE49-F238E27FC236}">
                      <a16:creationId xmlns:a16="http://schemas.microsoft.com/office/drawing/2014/main" id="{7AB0D45E-213E-E34A-B84C-827B4B0356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9" name="Picture 348">
                <a:extLst>
                  <a:ext uri="{FF2B5EF4-FFF2-40B4-BE49-F238E27FC236}">
                    <a16:creationId xmlns:a16="http://schemas.microsoft.com/office/drawing/2014/main" id="{FB28FFDB-711B-754F-B0A0-C548603FF381}"/>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350" name="Rounded Rectangle 349">
                <a:extLst>
                  <a:ext uri="{FF2B5EF4-FFF2-40B4-BE49-F238E27FC236}">
                    <a16:creationId xmlns:a16="http://schemas.microsoft.com/office/drawing/2014/main" id="{76DD586E-6214-E946-A019-4F5C1111853A}"/>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1" name="Rounded Rectangle 350">
                <a:extLst>
                  <a:ext uri="{FF2B5EF4-FFF2-40B4-BE49-F238E27FC236}">
                    <a16:creationId xmlns:a16="http://schemas.microsoft.com/office/drawing/2014/main" id="{B8387403-4F16-A846-9E3D-95C7BABC24D8}"/>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2" name="Group 241">
              <a:extLst>
                <a:ext uri="{FF2B5EF4-FFF2-40B4-BE49-F238E27FC236}">
                  <a16:creationId xmlns:a16="http://schemas.microsoft.com/office/drawing/2014/main" id="{5C689175-DB4D-B048-A93A-4A35BC5F4F40}"/>
                </a:ext>
              </a:extLst>
            </p:cNvPr>
            <p:cNvGrpSpPr/>
            <p:nvPr/>
          </p:nvGrpSpPr>
          <p:grpSpPr>
            <a:xfrm>
              <a:off x="3061788" y="1092952"/>
              <a:ext cx="156215" cy="385461"/>
              <a:chOff x="6966521" y="2595951"/>
              <a:chExt cx="425507" cy="1049785"/>
            </a:xfrm>
            <a:grpFill/>
          </p:grpSpPr>
          <p:grpSp>
            <p:nvGrpSpPr>
              <p:cNvPr id="344" name="Group 343">
                <a:extLst>
                  <a:ext uri="{FF2B5EF4-FFF2-40B4-BE49-F238E27FC236}">
                    <a16:creationId xmlns:a16="http://schemas.microsoft.com/office/drawing/2014/main" id="{8C8378F9-B7F3-0445-B7C9-F04862E3DD9F}"/>
                  </a:ext>
                </a:extLst>
              </p:cNvPr>
              <p:cNvGrpSpPr/>
              <p:nvPr/>
            </p:nvGrpSpPr>
            <p:grpSpPr>
              <a:xfrm>
                <a:off x="7070553" y="2663604"/>
                <a:ext cx="274320" cy="982132"/>
                <a:chOff x="2692399" y="2184397"/>
                <a:chExt cx="274320" cy="982134"/>
              </a:xfrm>
              <a:grpFill/>
            </p:grpSpPr>
            <p:sp>
              <p:nvSpPr>
                <p:cNvPr id="346" name="Oval 345">
                  <a:extLst>
                    <a:ext uri="{FF2B5EF4-FFF2-40B4-BE49-F238E27FC236}">
                      <a16:creationId xmlns:a16="http://schemas.microsoft.com/office/drawing/2014/main" id="{6D6E8BD0-5299-6448-ADCE-AA6C9FA5DB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7" name="Rectangle 346">
                  <a:extLst>
                    <a:ext uri="{FF2B5EF4-FFF2-40B4-BE49-F238E27FC236}">
                      <a16:creationId xmlns:a16="http://schemas.microsoft.com/office/drawing/2014/main" id="{2B201A42-75B3-C547-ABDB-59BF4DB9DF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5" name="Picture 344">
                <a:extLst>
                  <a:ext uri="{FF2B5EF4-FFF2-40B4-BE49-F238E27FC236}">
                    <a16:creationId xmlns:a16="http://schemas.microsoft.com/office/drawing/2014/main" id="{503CAF8F-E4CA-B34C-A6A0-0D1951D1220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43" name="Group 242">
              <a:extLst>
                <a:ext uri="{FF2B5EF4-FFF2-40B4-BE49-F238E27FC236}">
                  <a16:creationId xmlns:a16="http://schemas.microsoft.com/office/drawing/2014/main" id="{853D4B30-D00F-2540-9C82-3EE5EEB95A56}"/>
                </a:ext>
              </a:extLst>
            </p:cNvPr>
            <p:cNvGrpSpPr/>
            <p:nvPr/>
          </p:nvGrpSpPr>
          <p:grpSpPr>
            <a:xfrm>
              <a:off x="3455862" y="1117791"/>
              <a:ext cx="137451" cy="360621"/>
              <a:chOff x="587671" y="2548983"/>
              <a:chExt cx="374400" cy="982134"/>
            </a:xfrm>
            <a:grpFill/>
          </p:grpSpPr>
          <p:grpSp>
            <p:nvGrpSpPr>
              <p:cNvPr id="338" name="Group 337">
                <a:extLst>
                  <a:ext uri="{FF2B5EF4-FFF2-40B4-BE49-F238E27FC236}">
                    <a16:creationId xmlns:a16="http://schemas.microsoft.com/office/drawing/2014/main" id="{A3DFE72F-F663-8549-97DB-968087791F7C}"/>
                  </a:ext>
                </a:extLst>
              </p:cNvPr>
              <p:cNvGrpSpPr/>
              <p:nvPr/>
            </p:nvGrpSpPr>
            <p:grpSpPr>
              <a:xfrm>
                <a:off x="587671" y="2548983"/>
                <a:ext cx="274320" cy="982134"/>
                <a:chOff x="2692399" y="2184397"/>
                <a:chExt cx="274320" cy="982134"/>
              </a:xfrm>
              <a:grpFill/>
            </p:grpSpPr>
            <p:sp>
              <p:nvSpPr>
                <p:cNvPr id="342" name="Oval 341">
                  <a:extLst>
                    <a:ext uri="{FF2B5EF4-FFF2-40B4-BE49-F238E27FC236}">
                      <a16:creationId xmlns:a16="http://schemas.microsoft.com/office/drawing/2014/main" id="{E29FE321-D77E-7248-906B-6D35AA9A0A4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3" name="Rectangle 342">
                  <a:extLst>
                    <a:ext uri="{FF2B5EF4-FFF2-40B4-BE49-F238E27FC236}">
                      <a16:creationId xmlns:a16="http://schemas.microsoft.com/office/drawing/2014/main" id="{278752FB-3543-4449-A4DD-0F94AC64E2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39" name="Picture 338">
                <a:extLst>
                  <a:ext uri="{FF2B5EF4-FFF2-40B4-BE49-F238E27FC236}">
                    <a16:creationId xmlns:a16="http://schemas.microsoft.com/office/drawing/2014/main" id="{7F133324-1CDF-AC4C-9843-CF271FA667D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340" name="Rounded Rectangle 339">
                <a:extLst>
                  <a:ext uri="{FF2B5EF4-FFF2-40B4-BE49-F238E27FC236}">
                    <a16:creationId xmlns:a16="http://schemas.microsoft.com/office/drawing/2014/main" id="{6BF54FFF-BC67-8049-B2AA-A775BAB9F3DA}"/>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1" name="Rounded Rectangle 340">
                <a:extLst>
                  <a:ext uri="{FF2B5EF4-FFF2-40B4-BE49-F238E27FC236}">
                    <a16:creationId xmlns:a16="http://schemas.microsoft.com/office/drawing/2014/main" id="{714F0AF5-6B24-7741-A904-CC75D48F7634}"/>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4" name="Group 243">
              <a:extLst>
                <a:ext uri="{FF2B5EF4-FFF2-40B4-BE49-F238E27FC236}">
                  <a16:creationId xmlns:a16="http://schemas.microsoft.com/office/drawing/2014/main" id="{59D7A02C-266A-3B44-A734-C93E900372FD}"/>
                </a:ext>
              </a:extLst>
            </p:cNvPr>
            <p:cNvGrpSpPr/>
            <p:nvPr/>
          </p:nvGrpSpPr>
          <p:grpSpPr>
            <a:xfrm>
              <a:off x="3810985" y="1101598"/>
              <a:ext cx="129804" cy="376812"/>
              <a:chOff x="1414123" y="1571676"/>
              <a:chExt cx="353568" cy="1026233"/>
            </a:xfrm>
            <a:grpFill/>
          </p:grpSpPr>
          <p:grpSp>
            <p:nvGrpSpPr>
              <p:cNvPr id="331" name="Group 330">
                <a:extLst>
                  <a:ext uri="{FF2B5EF4-FFF2-40B4-BE49-F238E27FC236}">
                    <a16:creationId xmlns:a16="http://schemas.microsoft.com/office/drawing/2014/main" id="{E2DBA780-21E7-F343-8819-55A25AA8CA7F}"/>
                  </a:ext>
                </a:extLst>
              </p:cNvPr>
              <p:cNvGrpSpPr/>
              <p:nvPr/>
            </p:nvGrpSpPr>
            <p:grpSpPr>
              <a:xfrm>
                <a:off x="1446433" y="1615776"/>
                <a:ext cx="274320" cy="982133"/>
                <a:chOff x="2692399" y="2184397"/>
                <a:chExt cx="274320" cy="982133"/>
              </a:xfrm>
              <a:grpFill/>
            </p:grpSpPr>
            <p:sp>
              <p:nvSpPr>
                <p:cNvPr id="336" name="Oval 335">
                  <a:extLst>
                    <a:ext uri="{FF2B5EF4-FFF2-40B4-BE49-F238E27FC236}">
                      <a16:creationId xmlns:a16="http://schemas.microsoft.com/office/drawing/2014/main" id="{13B47F8E-E54C-A04A-BDA3-35C3AE988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7" name="Rectangle 336">
                  <a:extLst>
                    <a:ext uri="{FF2B5EF4-FFF2-40B4-BE49-F238E27FC236}">
                      <a16:creationId xmlns:a16="http://schemas.microsoft.com/office/drawing/2014/main" id="{8E6D560F-DBF5-0A4F-9B02-EBBCB7DE2C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32" name="Teardrop 331">
                <a:extLst>
                  <a:ext uri="{FF2B5EF4-FFF2-40B4-BE49-F238E27FC236}">
                    <a16:creationId xmlns:a16="http://schemas.microsoft.com/office/drawing/2014/main" id="{18887756-5EF2-7B4E-812A-7EAF8F874B68}"/>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3" name="Teardrop 332">
                <a:extLst>
                  <a:ext uri="{FF2B5EF4-FFF2-40B4-BE49-F238E27FC236}">
                    <a16:creationId xmlns:a16="http://schemas.microsoft.com/office/drawing/2014/main" id="{741F2683-3092-0A4F-98F4-EFFC63AA70F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4" name="Rounded Rectangle 333">
                <a:extLst>
                  <a:ext uri="{FF2B5EF4-FFF2-40B4-BE49-F238E27FC236}">
                    <a16:creationId xmlns:a16="http://schemas.microsoft.com/office/drawing/2014/main" id="{3AD4070B-E481-9444-B27F-D30F94231D36}"/>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5" name="Rounded Rectangle 334">
                <a:extLst>
                  <a:ext uri="{FF2B5EF4-FFF2-40B4-BE49-F238E27FC236}">
                    <a16:creationId xmlns:a16="http://schemas.microsoft.com/office/drawing/2014/main" id="{F74BD818-6352-6747-A215-A61CCB576F6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5" name="Group 244">
              <a:extLst>
                <a:ext uri="{FF2B5EF4-FFF2-40B4-BE49-F238E27FC236}">
                  <a16:creationId xmlns:a16="http://schemas.microsoft.com/office/drawing/2014/main" id="{35BA48A6-B07A-5B43-9562-06232DAD1F7D}"/>
                </a:ext>
              </a:extLst>
            </p:cNvPr>
            <p:cNvGrpSpPr/>
            <p:nvPr/>
          </p:nvGrpSpPr>
          <p:grpSpPr>
            <a:xfrm>
              <a:off x="4179746" y="1117791"/>
              <a:ext cx="100710" cy="360621"/>
              <a:chOff x="2368178" y="2124654"/>
              <a:chExt cx="274320" cy="982134"/>
            </a:xfrm>
            <a:grpFill/>
          </p:grpSpPr>
          <p:grpSp>
            <p:nvGrpSpPr>
              <p:cNvPr id="316" name="Group 315">
                <a:extLst>
                  <a:ext uri="{FF2B5EF4-FFF2-40B4-BE49-F238E27FC236}">
                    <a16:creationId xmlns:a16="http://schemas.microsoft.com/office/drawing/2014/main" id="{14983F7C-8A31-CA4D-ACE8-E22FA88B73F1}"/>
                  </a:ext>
                </a:extLst>
              </p:cNvPr>
              <p:cNvGrpSpPr/>
              <p:nvPr/>
            </p:nvGrpSpPr>
            <p:grpSpPr>
              <a:xfrm>
                <a:off x="2368178" y="2124654"/>
                <a:ext cx="274320" cy="982134"/>
                <a:chOff x="2692399" y="2184397"/>
                <a:chExt cx="274320" cy="982134"/>
              </a:xfrm>
              <a:grpFill/>
            </p:grpSpPr>
            <p:sp>
              <p:nvSpPr>
                <p:cNvPr id="329" name="Oval 328">
                  <a:extLst>
                    <a:ext uri="{FF2B5EF4-FFF2-40B4-BE49-F238E27FC236}">
                      <a16:creationId xmlns:a16="http://schemas.microsoft.com/office/drawing/2014/main" id="{EE0D1A3E-DA5C-2F44-8520-F8ADD2956F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0" name="Rectangle 329">
                  <a:extLst>
                    <a:ext uri="{FF2B5EF4-FFF2-40B4-BE49-F238E27FC236}">
                      <a16:creationId xmlns:a16="http://schemas.microsoft.com/office/drawing/2014/main" id="{2AF3CAB3-DB7B-2B4E-B08C-D11712CA7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17" name="Group 316">
                <a:extLst>
                  <a:ext uri="{FF2B5EF4-FFF2-40B4-BE49-F238E27FC236}">
                    <a16:creationId xmlns:a16="http://schemas.microsoft.com/office/drawing/2014/main" id="{59F2C258-EB42-924B-9D04-FF7347DBFCC1}"/>
                  </a:ext>
                </a:extLst>
              </p:cNvPr>
              <p:cNvGrpSpPr/>
              <p:nvPr/>
            </p:nvGrpSpPr>
            <p:grpSpPr>
              <a:xfrm>
                <a:off x="2368178" y="2240639"/>
                <a:ext cx="274320" cy="113533"/>
                <a:chOff x="1237102" y="1657048"/>
                <a:chExt cx="1598445" cy="433900"/>
              </a:xfrm>
              <a:grpFill/>
            </p:grpSpPr>
            <p:grpSp>
              <p:nvGrpSpPr>
                <p:cNvPr id="318" name="Group 317">
                  <a:extLst>
                    <a:ext uri="{FF2B5EF4-FFF2-40B4-BE49-F238E27FC236}">
                      <a16:creationId xmlns:a16="http://schemas.microsoft.com/office/drawing/2014/main" id="{EBE8B643-6B5C-BE4F-BF5C-C0234634DEBA}"/>
                    </a:ext>
                  </a:extLst>
                </p:cNvPr>
                <p:cNvGrpSpPr/>
                <p:nvPr/>
              </p:nvGrpSpPr>
              <p:grpSpPr>
                <a:xfrm>
                  <a:off x="1517980" y="1688757"/>
                  <a:ext cx="1070783" cy="402191"/>
                  <a:chOff x="1517980" y="1688757"/>
                  <a:chExt cx="1070783" cy="402191"/>
                </a:xfrm>
                <a:grpFill/>
              </p:grpSpPr>
              <p:sp>
                <p:nvSpPr>
                  <p:cNvPr id="323" name="Oval 322">
                    <a:extLst>
                      <a:ext uri="{FF2B5EF4-FFF2-40B4-BE49-F238E27FC236}">
                        <a16:creationId xmlns:a16="http://schemas.microsoft.com/office/drawing/2014/main" id="{55EDD7F4-2DAC-AD42-B899-C888B8115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4" name="Rectangle 323">
                    <a:extLst>
                      <a:ext uri="{FF2B5EF4-FFF2-40B4-BE49-F238E27FC236}">
                        <a16:creationId xmlns:a16="http://schemas.microsoft.com/office/drawing/2014/main" id="{82A1C9D6-71FA-8344-A875-7449411F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5" name="Rectangle 324">
                    <a:extLst>
                      <a:ext uri="{FF2B5EF4-FFF2-40B4-BE49-F238E27FC236}">
                        <a16:creationId xmlns:a16="http://schemas.microsoft.com/office/drawing/2014/main" id="{6AA1B9C3-CECC-DD49-98B3-2ED5AC13EA2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26" name="Straight Connector 325">
                    <a:extLst>
                      <a:ext uri="{FF2B5EF4-FFF2-40B4-BE49-F238E27FC236}">
                        <a16:creationId xmlns:a16="http://schemas.microsoft.com/office/drawing/2014/main" id="{019D15ED-C5CE-AA40-9916-9D3DE83B771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F1AE9458-02FA-5548-9FD9-D9E9A40EF40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0750F1A8-D4E5-DA4E-A533-A33327D9A1A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9" name="Straight Connector 318">
                  <a:extLst>
                    <a:ext uri="{FF2B5EF4-FFF2-40B4-BE49-F238E27FC236}">
                      <a16:creationId xmlns:a16="http://schemas.microsoft.com/office/drawing/2014/main" id="{55A2BE24-74EC-A648-B59B-971CE8DFC82A}"/>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0" name="Straight Connector 319">
                  <a:extLst>
                    <a:ext uri="{FF2B5EF4-FFF2-40B4-BE49-F238E27FC236}">
                      <a16:creationId xmlns:a16="http://schemas.microsoft.com/office/drawing/2014/main" id="{EE900280-AA32-294C-9EF7-CB7F9F0B6D74}"/>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F03FD24D-B6F1-D44B-A345-C31CFCEE9A5B}"/>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09B4D92D-7776-5240-8FF5-25ACCCAD2D38}"/>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46" name="Group 245">
              <a:extLst>
                <a:ext uri="{FF2B5EF4-FFF2-40B4-BE49-F238E27FC236}">
                  <a16:creationId xmlns:a16="http://schemas.microsoft.com/office/drawing/2014/main" id="{7BF4B4F0-7907-454C-9274-639CDF39EBC8}"/>
                </a:ext>
              </a:extLst>
            </p:cNvPr>
            <p:cNvGrpSpPr/>
            <p:nvPr/>
          </p:nvGrpSpPr>
          <p:grpSpPr>
            <a:xfrm>
              <a:off x="4524576" y="1117791"/>
              <a:ext cx="100710" cy="360621"/>
              <a:chOff x="4970918" y="2700228"/>
              <a:chExt cx="274320" cy="982134"/>
            </a:xfrm>
            <a:grpFill/>
          </p:grpSpPr>
          <p:grpSp>
            <p:nvGrpSpPr>
              <p:cNvPr id="312" name="Group 311">
                <a:extLst>
                  <a:ext uri="{FF2B5EF4-FFF2-40B4-BE49-F238E27FC236}">
                    <a16:creationId xmlns:a16="http://schemas.microsoft.com/office/drawing/2014/main" id="{EF70A21E-6CD1-BD4B-8CEC-9A75ADD5138A}"/>
                  </a:ext>
                </a:extLst>
              </p:cNvPr>
              <p:cNvGrpSpPr/>
              <p:nvPr/>
            </p:nvGrpSpPr>
            <p:grpSpPr>
              <a:xfrm>
                <a:off x="4970918" y="2700228"/>
                <a:ext cx="274320" cy="982134"/>
                <a:chOff x="2692399" y="2184397"/>
                <a:chExt cx="274320" cy="982134"/>
              </a:xfrm>
              <a:grpFill/>
            </p:grpSpPr>
            <p:sp>
              <p:nvSpPr>
                <p:cNvPr id="314" name="Oval 313">
                  <a:extLst>
                    <a:ext uri="{FF2B5EF4-FFF2-40B4-BE49-F238E27FC236}">
                      <a16:creationId xmlns:a16="http://schemas.microsoft.com/office/drawing/2014/main" id="{E2013829-E127-F74B-B800-21A8F10F2E8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5" name="Rectangle 314">
                  <a:extLst>
                    <a:ext uri="{FF2B5EF4-FFF2-40B4-BE49-F238E27FC236}">
                      <a16:creationId xmlns:a16="http://schemas.microsoft.com/office/drawing/2014/main" id="{398679E9-4842-F443-B29F-E91C935B0D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13" name="Chord 312">
                <a:extLst>
                  <a:ext uri="{FF2B5EF4-FFF2-40B4-BE49-F238E27FC236}">
                    <a16:creationId xmlns:a16="http://schemas.microsoft.com/office/drawing/2014/main" id="{8FB13653-CB78-5E4F-AB81-44D154BC2A18}"/>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7" name="Group 246">
              <a:extLst>
                <a:ext uri="{FF2B5EF4-FFF2-40B4-BE49-F238E27FC236}">
                  <a16:creationId xmlns:a16="http://schemas.microsoft.com/office/drawing/2014/main" id="{AEFFFC39-B533-8147-9D97-E0EA97D76D54}"/>
                </a:ext>
              </a:extLst>
            </p:cNvPr>
            <p:cNvGrpSpPr/>
            <p:nvPr/>
          </p:nvGrpSpPr>
          <p:grpSpPr>
            <a:xfrm>
              <a:off x="4882010" y="1117791"/>
              <a:ext cx="139232" cy="360621"/>
              <a:chOff x="6695345" y="1619954"/>
              <a:chExt cx="379250" cy="982134"/>
            </a:xfrm>
            <a:grpFill/>
          </p:grpSpPr>
          <p:grpSp>
            <p:nvGrpSpPr>
              <p:cNvPr id="297" name="Group 296">
                <a:extLst>
                  <a:ext uri="{FF2B5EF4-FFF2-40B4-BE49-F238E27FC236}">
                    <a16:creationId xmlns:a16="http://schemas.microsoft.com/office/drawing/2014/main" id="{03DC4E14-CAA9-D448-8D78-E5037D019E3D}"/>
                  </a:ext>
                </a:extLst>
              </p:cNvPr>
              <p:cNvGrpSpPr/>
              <p:nvPr/>
            </p:nvGrpSpPr>
            <p:grpSpPr>
              <a:xfrm>
                <a:off x="6695345" y="1619954"/>
                <a:ext cx="274320" cy="982134"/>
                <a:chOff x="2692399" y="2184397"/>
                <a:chExt cx="274320" cy="982134"/>
              </a:xfrm>
              <a:grpFill/>
            </p:grpSpPr>
            <p:sp>
              <p:nvSpPr>
                <p:cNvPr id="310" name="Oval 309">
                  <a:extLst>
                    <a:ext uri="{FF2B5EF4-FFF2-40B4-BE49-F238E27FC236}">
                      <a16:creationId xmlns:a16="http://schemas.microsoft.com/office/drawing/2014/main" id="{D8F2B9F0-815A-4A47-A7D3-DDBFC06363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1" name="Rectangle 310">
                  <a:extLst>
                    <a:ext uri="{FF2B5EF4-FFF2-40B4-BE49-F238E27FC236}">
                      <a16:creationId xmlns:a16="http://schemas.microsoft.com/office/drawing/2014/main" id="{1D091B88-6893-6B4D-A315-809EA8FF5B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98" name="Group 297">
                <a:extLst>
                  <a:ext uri="{FF2B5EF4-FFF2-40B4-BE49-F238E27FC236}">
                    <a16:creationId xmlns:a16="http://schemas.microsoft.com/office/drawing/2014/main" id="{EC71D738-A5CE-894D-BC3A-4233CCA88253}"/>
                  </a:ext>
                </a:extLst>
              </p:cNvPr>
              <p:cNvGrpSpPr/>
              <p:nvPr/>
            </p:nvGrpSpPr>
            <p:grpSpPr>
              <a:xfrm>
                <a:off x="6743548" y="1744236"/>
                <a:ext cx="183764" cy="105236"/>
                <a:chOff x="1517980" y="1688757"/>
                <a:chExt cx="1070783" cy="402191"/>
              </a:xfrm>
              <a:grpFill/>
            </p:grpSpPr>
            <p:sp>
              <p:nvSpPr>
                <p:cNvPr id="304" name="Oval 303">
                  <a:extLst>
                    <a:ext uri="{FF2B5EF4-FFF2-40B4-BE49-F238E27FC236}">
                      <a16:creationId xmlns:a16="http://schemas.microsoft.com/office/drawing/2014/main" id="{C05E51B9-BAF7-F742-8E5D-F80375AA06B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5" name="Rectangle 304">
                  <a:extLst>
                    <a:ext uri="{FF2B5EF4-FFF2-40B4-BE49-F238E27FC236}">
                      <a16:creationId xmlns:a16="http://schemas.microsoft.com/office/drawing/2014/main" id="{A136D833-E3E4-C546-8B9B-764446105E6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Rectangle 305">
                  <a:extLst>
                    <a:ext uri="{FF2B5EF4-FFF2-40B4-BE49-F238E27FC236}">
                      <a16:creationId xmlns:a16="http://schemas.microsoft.com/office/drawing/2014/main" id="{68DC8FCB-FC3B-A24E-ABE0-224C44275FF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07" name="Straight Connector 306">
                  <a:extLst>
                    <a:ext uri="{FF2B5EF4-FFF2-40B4-BE49-F238E27FC236}">
                      <a16:creationId xmlns:a16="http://schemas.microsoft.com/office/drawing/2014/main" id="{D28B02C5-C4EE-274E-A624-BC7F83E561E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8" name="Straight Connector 307">
                  <a:extLst>
                    <a:ext uri="{FF2B5EF4-FFF2-40B4-BE49-F238E27FC236}">
                      <a16:creationId xmlns:a16="http://schemas.microsoft.com/office/drawing/2014/main" id="{ED2AC5B1-6C9C-7A48-9AC0-ECCDD8C912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0B93CDA2-4939-EA47-A8E1-FAC997A18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99" name="Straight Connector 298">
                <a:extLst>
                  <a:ext uri="{FF2B5EF4-FFF2-40B4-BE49-F238E27FC236}">
                    <a16:creationId xmlns:a16="http://schemas.microsoft.com/office/drawing/2014/main" id="{B2CF4829-0E5B-034F-AE39-E3D2D6E303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00" name="Picture 299">
                <a:extLst>
                  <a:ext uri="{FF2B5EF4-FFF2-40B4-BE49-F238E27FC236}">
                    <a16:creationId xmlns:a16="http://schemas.microsoft.com/office/drawing/2014/main" id="{AC25C5E9-7FB5-0144-A1D3-161BAC4B6036}"/>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grpFill/>
            </p:spPr>
          </p:pic>
          <p:cxnSp>
            <p:nvCxnSpPr>
              <p:cNvPr id="301" name="Straight Connector 300">
                <a:extLst>
                  <a:ext uri="{FF2B5EF4-FFF2-40B4-BE49-F238E27FC236}">
                    <a16:creationId xmlns:a16="http://schemas.microsoft.com/office/drawing/2014/main" id="{9772E0BE-123B-8B49-9134-1FAB3A6E66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D18C9913-19C5-374F-993D-234C6DCC05A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45669C2-C508-4042-BC35-CD00815A436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48" name="Picture 247">
              <a:extLst>
                <a:ext uri="{FF2B5EF4-FFF2-40B4-BE49-F238E27FC236}">
                  <a16:creationId xmlns:a16="http://schemas.microsoft.com/office/drawing/2014/main" id="{85C7E23F-82B2-6245-84B0-9BBFEA95899F}"/>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grpFill/>
          </p:spPr>
        </p:pic>
        <p:grpSp>
          <p:nvGrpSpPr>
            <p:cNvPr id="249" name="Group 248">
              <a:extLst>
                <a:ext uri="{FF2B5EF4-FFF2-40B4-BE49-F238E27FC236}">
                  <a16:creationId xmlns:a16="http://schemas.microsoft.com/office/drawing/2014/main" id="{15FD9DAB-EA8A-C948-8DF3-279AB7E91F91}"/>
                </a:ext>
              </a:extLst>
            </p:cNvPr>
            <p:cNvGrpSpPr/>
            <p:nvPr/>
          </p:nvGrpSpPr>
          <p:grpSpPr>
            <a:xfrm>
              <a:off x="5201462" y="573595"/>
              <a:ext cx="100710" cy="360621"/>
              <a:chOff x="2092152" y="1325314"/>
              <a:chExt cx="274320" cy="982134"/>
            </a:xfrm>
            <a:grpFill/>
          </p:grpSpPr>
          <p:grpSp>
            <p:nvGrpSpPr>
              <p:cNvPr id="293" name="Group 292">
                <a:extLst>
                  <a:ext uri="{FF2B5EF4-FFF2-40B4-BE49-F238E27FC236}">
                    <a16:creationId xmlns:a16="http://schemas.microsoft.com/office/drawing/2014/main" id="{85884E8B-8F09-314B-AE5B-4631D3CED895}"/>
                  </a:ext>
                </a:extLst>
              </p:cNvPr>
              <p:cNvGrpSpPr/>
              <p:nvPr/>
            </p:nvGrpSpPr>
            <p:grpSpPr>
              <a:xfrm>
                <a:off x="2092152" y="1325314"/>
                <a:ext cx="274320" cy="982134"/>
                <a:chOff x="2692399" y="2184397"/>
                <a:chExt cx="274320" cy="982134"/>
              </a:xfrm>
              <a:grpFill/>
            </p:grpSpPr>
            <p:sp>
              <p:nvSpPr>
                <p:cNvPr id="295" name="Oval 294">
                  <a:extLst>
                    <a:ext uri="{FF2B5EF4-FFF2-40B4-BE49-F238E27FC236}">
                      <a16:creationId xmlns:a16="http://schemas.microsoft.com/office/drawing/2014/main" id="{14BAEA24-A9E8-A246-9DF2-FE409A31A12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6" name="Rectangle 295">
                  <a:extLst>
                    <a:ext uri="{FF2B5EF4-FFF2-40B4-BE49-F238E27FC236}">
                      <a16:creationId xmlns:a16="http://schemas.microsoft.com/office/drawing/2014/main" id="{09FB5B0C-EBC6-2B46-BB8F-10312D9628A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94" name="Heart 293">
                <a:extLst>
                  <a:ext uri="{FF2B5EF4-FFF2-40B4-BE49-F238E27FC236}">
                    <a16:creationId xmlns:a16="http://schemas.microsoft.com/office/drawing/2014/main" id="{BEF3338B-A204-6F40-AC9E-A406090AE57D}"/>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0" name="Group 249">
              <a:extLst>
                <a:ext uri="{FF2B5EF4-FFF2-40B4-BE49-F238E27FC236}">
                  <a16:creationId xmlns:a16="http://schemas.microsoft.com/office/drawing/2014/main" id="{B62165E2-048D-5043-A165-E7511D65EC2A}"/>
                </a:ext>
              </a:extLst>
            </p:cNvPr>
            <p:cNvGrpSpPr/>
            <p:nvPr/>
          </p:nvGrpSpPr>
          <p:grpSpPr>
            <a:xfrm>
              <a:off x="5556012" y="573595"/>
              <a:ext cx="141821" cy="360621"/>
              <a:chOff x="2538849" y="1046266"/>
              <a:chExt cx="386300" cy="982134"/>
            </a:xfrm>
            <a:grpFill/>
          </p:grpSpPr>
          <p:grpSp>
            <p:nvGrpSpPr>
              <p:cNvPr id="289" name="Group 288">
                <a:extLst>
                  <a:ext uri="{FF2B5EF4-FFF2-40B4-BE49-F238E27FC236}">
                    <a16:creationId xmlns:a16="http://schemas.microsoft.com/office/drawing/2014/main" id="{4A5FC93F-0F6D-7F4D-B53B-A5EDD1FB3EF6}"/>
                  </a:ext>
                </a:extLst>
              </p:cNvPr>
              <p:cNvGrpSpPr/>
              <p:nvPr/>
            </p:nvGrpSpPr>
            <p:grpSpPr>
              <a:xfrm>
                <a:off x="2538849" y="1046266"/>
                <a:ext cx="274320" cy="982134"/>
                <a:chOff x="2692399" y="2184397"/>
                <a:chExt cx="274320" cy="982134"/>
              </a:xfrm>
              <a:grpFill/>
            </p:grpSpPr>
            <p:sp>
              <p:nvSpPr>
                <p:cNvPr id="291" name="Oval 290">
                  <a:extLst>
                    <a:ext uri="{FF2B5EF4-FFF2-40B4-BE49-F238E27FC236}">
                      <a16:creationId xmlns:a16="http://schemas.microsoft.com/office/drawing/2014/main" id="{3D15E891-BD19-5740-B32A-BC97A2E409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2" name="Rectangle 291">
                  <a:extLst>
                    <a:ext uri="{FF2B5EF4-FFF2-40B4-BE49-F238E27FC236}">
                      <a16:creationId xmlns:a16="http://schemas.microsoft.com/office/drawing/2014/main" id="{8B1480EE-B067-8F41-8F22-E0FEA644C1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F9C27F1D-9824-794E-9F11-E4E87042EEFB}"/>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51" name="Group 250">
              <a:extLst>
                <a:ext uri="{FF2B5EF4-FFF2-40B4-BE49-F238E27FC236}">
                  <a16:creationId xmlns:a16="http://schemas.microsoft.com/office/drawing/2014/main" id="{B3433A16-2EE5-7B44-9DEE-1A730D26E000}"/>
                </a:ext>
              </a:extLst>
            </p:cNvPr>
            <p:cNvGrpSpPr/>
            <p:nvPr/>
          </p:nvGrpSpPr>
          <p:grpSpPr>
            <a:xfrm>
              <a:off x="5865362" y="525505"/>
              <a:ext cx="144287" cy="408710"/>
              <a:chOff x="1046783" y="2062413"/>
              <a:chExt cx="393016" cy="1113104"/>
            </a:xfrm>
            <a:grpFill/>
          </p:grpSpPr>
          <p:grpSp>
            <p:nvGrpSpPr>
              <p:cNvPr id="285" name="Group 284">
                <a:extLst>
                  <a:ext uri="{FF2B5EF4-FFF2-40B4-BE49-F238E27FC236}">
                    <a16:creationId xmlns:a16="http://schemas.microsoft.com/office/drawing/2014/main" id="{149B2982-309E-3E4F-81F7-922812500D23}"/>
                  </a:ext>
                </a:extLst>
              </p:cNvPr>
              <p:cNvGrpSpPr/>
              <p:nvPr/>
            </p:nvGrpSpPr>
            <p:grpSpPr>
              <a:xfrm>
                <a:off x="1152242" y="2193384"/>
                <a:ext cx="274319" cy="982133"/>
                <a:chOff x="2692399" y="2184397"/>
                <a:chExt cx="274320" cy="982134"/>
              </a:xfrm>
              <a:grpFill/>
            </p:grpSpPr>
            <p:sp>
              <p:nvSpPr>
                <p:cNvPr id="287" name="Oval 286">
                  <a:extLst>
                    <a:ext uri="{FF2B5EF4-FFF2-40B4-BE49-F238E27FC236}">
                      <a16:creationId xmlns:a16="http://schemas.microsoft.com/office/drawing/2014/main" id="{2238C311-A03D-8D40-B3AC-54D7311A18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E0874C8C-C2D4-6845-BDD6-868905650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 name="Picture 285">
                <a:extLst>
                  <a:ext uri="{FF2B5EF4-FFF2-40B4-BE49-F238E27FC236}">
                    <a16:creationId xmlns:a16="http://schemas.microsoft.com/office/drawing/2014/main" id="{0422F19B-5BEE-724F-A037-84579231734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52" name="Group 251">
              <a:extLst>
                <a:ext uri="{FF2B5EF4-FFF2-40B4-BE49-F238E27FC236}">
                  <a16:creationId xmlns:a16="http://schemas.microsoft.com/office/drawing/2014/main" id="{AFE6F563-6CE1-E448-9A8D-1699ABFBD84F}"/>
                </a:ext>
              </a:extLst>
            </p:cNvPr>
            <p:cNvGrpSpPr/>
            <p:nvPr/>
          </p:nvGrpSpPr>
          <p:grpSpPr>
            <a:xfrm>
              <a:off x="6269380" y="573595"/>
              <a:ext cx="137452" cy="360621"/>
              <a:chOff x="587671" y="2548983"/>
              <a:chExt cx="374400" cy="982134"/>
            </a:xfrm>
            <a:grpFill/>
          </p:grpSpPr>
          <p:grpSp>
            <p:nvGrpSpPr>
              <p:cNvPr id="279" name="Group 278">
                <a:extLst>
                  <a:ext uri="{FF2B5EF4-FFF2-40B4-BE49-F238E27FC236}">
                    <a16:creationId xmlns:a16="http://schemas.microsoft.com/office/drawing/2014/main" id="{EFB7981F-493A-2143-A1BD-A8EBBFD1C294}"/>
                  </a:ext>
                </a:extLst>
              </p:cNvPr>
              <p:cNvGrpSpPr/>
              <p:nvPr/>
            </p:nvGrpSpPr>
            <p:grpSpPr>
              <a:xfrm>
                <a:off x="587671" y="2548983"/>
                <a:ext cx="274320" cy="982134"/>
                <a:chOff x="2692399" y="2184397"/>
                <a:chExt cx="274320" cy="982134"/>
              </a:xfrm>
              <a:grpFill/>
            </p:grpSpPr>
            <p:sp>
              <p:nvSpPr>
                <p:cNvPr id="283" name="Oval 282">
                  <a:extLst>
                    <a:ext uri="{FF2B5EF4-FFF2-40B4-BE49-F238E27FC236}">
                      <a16:creationId xmlns:a16="http://schemas.microsoft.com/office/drawing/2014/main" id="{8054E9DC-7BCB-4A4B-AA1C-A7F21C054D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 name="Rectangle 283">
                  <a:extLst>
                    <a:ext uri="{FF2B5EF4-FFF2-40B4-BE49-F238E27FC236}">
                      <a16:creationId xmlns:a16="http://schemas.microsoft.com/office/drawing/2014/main" id="{410755C8-A59C-5943-A573-DF5259F82D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 name="Picture 279">
                <a:extLst>
                  <a:ext uri="{FF2B5EF4-FFF2-40B4-BE49-F238E27FC236}">
                    <a16:creationId xmlns:a16="http://schemas.microsoft.com/office/drawing/2014/main" id="{49BEA089-8110-A442-BDD4-F169DA2BA6E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1" name="Rounded Rectangle 280">
                <a:extLst>
                  <a:ext uri="{FF2B5EF4-FFF2-40B4-BE49-F238E27FC236}">
                    <a16:creationId xmlns:a16="http://schemas.microsoft.com/office/drawing/2014/main" id="{6F3A774D-A175-E845-852F-51E1C90A4045}"/>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 name="Rounded Rectangle 281">
                <a:extLst>
                  <a:ext uri="{FF2B5EF4-FFF2-40B4-BE49-F238E27FC236}">
                    <a16:creationId xmlns:a16="http://schemas.microsoft.com/office/drawing/2014/main" id="{E4E3CFF9-F7D8-CD4B-9312-60C4956F351D}"/>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3" name="Group 252">
              <a:extLst>
                <a:ext uri="{FF2B5EF4-FFF2-40B4-BE49-F238E27FC236}">
                  <a16:creationId xmlns:a16="http://schemas.microsoft.com/office/drawing/2014/main" id="{C92F8B6E-6BB8-E446-9ABC-6006E2FC2AA0}"/>
                </a:ext>
              </a:extLst>
            </p:cNvPr>
            <p:cNvGrpSpPr/>
            <p:nvPr/>
          </p:nvGrpSpPr>
          <p:grpSpPr>
            <a:xfrm>
              <a:off x="5201049" y="1117791"/>
              <a:ext cx="100710" cy="360621"/>
              <a:chOff x="6187190" y="2289538"/>
              <a:chExt cx="274320" cy="982134"/>
            </a:xfrm>
            <a:grpFill/>
          </p:grpSpPr>
          <p:grpSp>
            <p:nvGrpSpPr>
              <p:cNvPr id="273" name="Group 272">
                <a:extLst>
                  <a:ext uri="{FF2B5EF4-FFF2-40B4-BE49-F238E27FC236}">
                    <a16:creationId xmlns:a16="http://schemas.microsoft.com/office/drawing/2014/main" id="{BA113177-9379-6D4B-B74B-C5227E601536}"/>
                  </a:ext>
                </a:extLst>
              </p:cNvPr>
              <p:cNvGrpSpPr/>
              <p:nvPr/>
            </p:nvGrpSpPr>
            <p:grpSpPr>
              <a:xfrm>
                <a:off x="6187190" y="2289538"/>
                <a:ext cx="274320" cy="982134"/>
                <a:chOff x="2692399" y="2184397"/>
                <a:chExt cx="274320" cy="982134"/>
              </a:xfrm>
              <a:grpFill/>
            </p:grpSpPr>
            <p:sp>
              <p:nvSpPr>
                <p:cNvPr id="277" name="Oval 276">
                  <a:extLst>
                    <a:ext uri="{FF2B5EF4-FFF2-40B4-BE49-F238E27FC236}">
                      <a16:creationId xmlns:a16="http://schemas.microsoft.com/office/drawing/2014/main" id="{8408B283-BEE5-BB4A-AE14-D652CDCFF8F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 name="Rectangle 277">
                  <a:extLst>
                    <a:ext uri="{FF2B5EF4-FFF2-40B4-BE49-F238E27FC236}">
                      <a16:creationId xmlns:a16="http://schemas.microsoft.com/office/drawing/2014/main" id="{AF8C247D-9E8F-F944-9CD8-8AC190BAF7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 name="Lightning Bolt 273">
                <a:extLst>
                  <a:ext uri="{FF2B5EF4-FFF2-40B4-BE49-F238E27FC236}">
                    <a16:creationId xmlns:a16="http://schemas.microsoft.com/office/drawing/2014/main" id="{D91E3116-88E5-D942-A98D-8ABAB0649CDA}"/>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 name="Oval 274">
                <a:extLst>
                  <a:ext uri="{FF2B5EF4-FFF2-40B4-BE49-F238E27FC236}">
                    <a16:creationId xmlns:a16="http://schemas.microsoft.com/office/drawing/2014/main" id="{61915EBF-8C72-F143-AE60-54D1AC154D3B}"/>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 name="Oval 275">
                <a:extLst>
                  <a:ext uri="{FF2B5EF4-FFF2-40B4-BE49-F238E27FC236}">
                    <a16:creationId xmlns:a16="http://schemas.microsoft.com/office/drawing/2014/main" id="{AF3E9004-C308-AF41-9920-6D5CA1A568CA}"/>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4" name="Group 253">
              <a:extLst>
                <a:ext uri="{FF2B5EF4-FFF2-40B4-BE49-F238E27FC236}">
                  <a16:creationId xmlns:a16="http://schemas.microsoft.com/office/drawing/2014/main" id="{B8701A3F-C698-F34E-BD23-98F88D44BB19}"/>
                </a:ext>
              </a:extLst>
            </p:cNvPr>
            <p:cNvGrpSpPr/>
            <p:nvPr/>
          </p:nvGrpSpPr>
          <p:grpSpPr>
            <a:xfrm>
              <a:off x="5550185" y="1117791"/>
              <a:ext cx="114442" cy="360621"/>
              <a:chOff x="6534259" y="3205812"/>
              <a:chExt cx="311724" cy="982134"/>
            </a:xfrm>
            <a:grpFill/>
          </p:grpSpPr>
          <p:grpSp>
            <p:nvGrpSpPr>
              <p:cNvPr id="267" name="Group 266">
                <a:extLst>
                  <a:ext uri="{FF2B5EF4-FFF2-40B4-BE49-F238E27FC236}">
                    <a16:creationId xmlns:a16="http://schemas.microsoft.com/office/drawing/2014/main" id="{7BC740D4-BAC7-944C-889A-4DC09783FD68}"/>
                  </a:ext>
                </a:extLst>
              </p:cNvPr>
              <p:cNvGrpSpPr/>
              <p:nvPr/>
            </p:nvGrpSpPr>
            <p:grpSpPr>
              <a:xfrm>
                <a:off x="6552962" y="3205812"/>
                <a:ext cx="274320" cy="982134"/>
                <a:chOff x="2692399" y="2184397"/>
                <a:chExt cx="274320" cy="982134"/>
              </a:xfrm>
              <a:grpFill/>
            </p:grpSpPr>
            <p:sp>
              <p:nvSpPr>
                <p:cNvPr id="271" name="Oval 270">
                  <a:extLst>
                    <a:ext uri="{FF2B5EF4-FFF2-40B4-BE49-F238E27FC236}">
                      <a16:creationId xmlns:a16="http://schemas.microsoft.com/office/drawing/2014/main" id="{02B832CA-F484-654A-827F-0D287288A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 name="Rectangle 271">
                  <a:extLst>
                    <a:ext uri="{FF2B5EF4-FFF2-40B4-BE49-F238E27FC236}">
                      <a16:creationId xmlns:a16="http://schemas.microsoft.com/office/drawing/2014/main" id="{C4941C66-4601-D447-AEF7-6B26E89A78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 name="Picture 267">
                <a:extLst>
                  <a:ext uri="{FF2B5EF4-FFF2-40B4-BE49-F238E27FC236}">
                    <a16:creationId xmlns:a16="http://schemas.microsoft.com/office/drawing/2014/main" id="{2CA5E518-9763-BB47-B3CC-C449DE95CE2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69" name="Rounded Rectangle 268">
                <a:extLst>
                  <a:ext uri="{FF2B5EF4-FFF2-40B4-BE49-F238E27FC236}">
                    <a16:creationId xmlns:a16="http://schemas.microsoft.com/office/drawing/2014/main" id="{C41EF573-DB59-6345-BB46-15914730E92D}"/>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0" name="Rounded Rectangle 269">
                <a:extLst>
                  <a:ext uri="{FF2B5EF4-FFF2-40B4-BE49-F238E27FC236}">
                    <a16:creationId xmlns:a16="http://schemas.microsoft.com/office/drawing/2014/main" id="{FA336B0A-7E2B-4148-BD14-63B490D73B9C}"/>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5" name="Group 254">
              <a:extLst>
                <a:ext uri="{FF2B5EF4-FFF2-40B4-BE49-F238E27FC236}">
                  <a16:creationId xmlns:a16="http://schemas.microsoft.com/office/drawing/2014/main" id="{12964FE7-D469-B64F-A35E-14557C533E27}"/>
                </a:ext>
              </a:extLst>
            </p:cNvPr>
            <p:cNvGrpSpPr/>
            <p:nvPr/>
          </p:nvGrpSpPr>
          <p:grpSpPr>
            <a:xfrm>
              <a:off x="5863164" y="1092951"/>
              <a:ext cx="156215" cy="385461"/>
              <a:chOff x="6966521" y="2595951"/>
              <a:chExt cx="425507" cy="1049786"/>
            </a:xfrm>
            <a:grpFill/>
          </p:grpSpPr>
          <p:grpSp>
            <p:nvGrpSpPr>
              <p:cNvPr id="263" name="Group 262">
                <a:extLst>
                  <a:ext uri="{FF2B5EF4-FFF2-40B4-BE49-F238E27FC236}">
                    <a16:creationId xmlns:a16="http://schemas.microsoft.com/office/drawing/2014/main" id="{015071A1-2F34-E340-A38C-D88431112A67}"/>
                  </a:ext>
                </a:extLst>
              </p:cNvPr>
              <p:cNvGrpSpPr/>
              <p:nvPr/>
            </p:nvGrpSpPr>
            <p:grpSpPr>
              <a:xfrm>
                <a:off x="7070553" y="2663602"/>
                <a:ext cx="274320" cy="982135"/>
                <a:chOff x="2692399" y="2184397"/>
                <a:chExt cx="274320" cy="982134"/>
              </a:xfrm>
              <a:grpFill/>
            </p:grpSpPr>
            <p:sp>
              <p:nvSpPr>
                <p:cNvPr id="265" name="Oval 264">
                  <a:extLst>
                    <a:ext uri="{FF2B5EF4-FFF2-40B4-BE49-F238E27FC236}">
                      <a16:creationId xmlns:a16="http://schemas.microsoft.com/office/drawing/2014/main" id="{A9602BA4-978C-D545-A83C-882BD194E2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 name="Rectangle 265">
                  <a:extLst>
                    <a:ext uri="{FF2B5EF4-FFF2-40B4-BE49-F238E27FC236}">
                      <a16:creationId xmlns:a16="http://schemas.microsoft.com/office/drawing/2014/main" id="{7645A8F4-DEB0-A742-8208-B074029FCB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4" name="Picture 263">
                <a:extLst>
                  <a:ext uri="{FF2B5EF4-FFF2-40B4-BE49-F238E27FC236}">
                    <a16:creationId xmlns:a16="http://schemas.microsoft.com/office/drawing/2014/main" id="{2235D246-2D03-8240-9C0F-BE6E6339802B}"/>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56" name="Group 255">
              <a:extLst>
                <a:ext uri="{FF2B5EF4-FFF2-40B4-BE49-F238E27FC236}">
                  <a16:creationId xmlns:a16="http://schemas.microsoft.com/office/drawing/2014/main" id="{AD9BA539-4994-8B48-906A-3229D832B530}"/>
                </a:ext>
              </a:extLst>
            </p:cNvPr>
            <p:cNvGrpSpPr/>
            <p:nvPr/>
          </p:nvGrpSpPr>
          <p:grpSpPr>
            <a:xfrm>
              <a:off x="6257238" y="1117791"/>
              <a:ext cx="137451" cy="360621"/>
              <a:chOff x="587671" y="2548983"/>
              <a:chExt cx="374400" cy="982134"/>
            </a:xfrm>
            <a:grpFill/>
          </p:grpSpPr>
          <p:grpSp>
            <p:nvGrpSpPr>
              <p:cNvPr id="257" name="Group 256">
                <a:extLst>
                  <a:ext uri="{FF2B5EF4-FFF2-40B4-BE49-F238E27FC236}">
                    <a16:creationId xmlns:a16="http://schemas.microsoft.com/office/drawing/2014/main" id="{C8F895B8-6842-1343-9FEC-D6BF0D9FA366}"/>
                  </a:ext>
                </a:extLst>
              </p:cNvPr>
              <p:cNvGrpSpPr/>
              <p:nvPr/>
            </p:nvGrpSpPr>
            <p:grpSpPr>
              <a:xfrm>
                <a:off x="587671" y="2548983"/>
                <a:ext cx="274320" cy="982134"/>
                <a:chOff x="2692399" y="2184397"/>
                <a:chExt cx="274320" cy="982134"/>
              </a:xfrm>
              <a:grpFill/>
            </p:grpSpPr>
            <p:sp>
              <p:nvSpPr>
                <p:cNvPr id="261" name="Oval 260">
                  <a:extLst>
                    <a:ext uri="{FF2B5EF4-FFF2-40B4-BE49-F238E27FC236}">
                      <a16:creationId xmlns:a16="http://schemas.microsoft.com/office/drawing/2014/main" id="{D0FE0806-A8C1-DB42-81A5-9C24BA06FC1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 name="Rectangle 261">
                  <a:extLst>
                    <a:ext uri="{FF2B5EF4-FFF2-40B4-BE49-F238E27FC236}">
                      <a16:creationId xmlns:a16="http://schemas.microsoft.com/office/drawing/2014/main" id="{4ACD557E-5EB6-304C-BCF0-90378294B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58" name="Picture 257">
                <a:extLst>
                  <a:ext uri="{FF2B5EF4-FFF2-40B4-BE49-F238E27FC236}">
                    <a16:creationId xmlns:a16="http://schemas.microsoft.com/office/drawing/2014/main" id="{46864A7A-97DE-5A44-A99D-B3C2AC23181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59" name="Rounded Rectangle 258">
                <a:extLst>
                  <a:ext uri="{FF2B5EF4-FFF2-40B4-BE49-F238E27FC236}">
                    <a16:creationId xmlns:a16="http://schemas.microsoft.com/office/drawing/2014/main" id="{7E6281A5-D929-DA4E-92D8-26830F1A11CB}"/>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 name="Rounded Rectangle 259">
                <a:extLst>
                  <a:ext uri="{FF2B5EF4-FFF2-40B4-BE49-F238E27FC236}">
                    <a16:creationId xmlns:a16="http://schemas.microsoft.com/office/drawing/2014/main" id="{0ACC11D1-D809-1A4C-AD07-B5F8CC190299}"/>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8">
            <a:extLst>
              <a:ext uri="{FF2B5EF4-FFF2-40B4-BE49-F238E27FC236}">
                <a16:creationId xmlns:a16="http://schemas.microsoft.com/office/drawing/2014/main" id="{CC5ECAEB-BF4A-4148-A21D-4BC607A717BF}"/>
              </a:ext>
            </a:extLst>
          </p:cNvPr>
          <p:cNvSpPr txBox="1">
            <a:spLocks noChangeArrowheads="1"/>
          </p:cNvSpPr>
          <p:nvPr/>
        </p:nvSpPr>
        <p:spPr bwMode="auto">
          <a:xfrm>
            <a:off x="2232025" y="0"/>
            <a:ext cx="17970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ATE</a:t>
            </a:r>
          </a:p>
        </p:txBody>
      </p:sp>
      <p:sp>
        <p:nvSpPr>
          <p:cNvPr id="180226" name="TextBox 13">
            <a:extLst>
              <a:ext uri="{FF2B5EF4-FFF2-40B4-BE49-F238E27FC236}">
                <a16:creationId xmlns:a16="http://schemas.microsoft.com/office/drawing/2014/main" id="{574EDB80-3D2F-9046-BBDF-5372D55D38F1}"/>
              </a:ext>
            </a:extLst>
          </p:cNvPr>
          <p:cNvSpPr txBox="1">
            <a:spLocks noChangeArrowheads="1"/>
          </p:cNvSpPr>
          <p:nvPr/>
        </p:nvSpPr>
        <p:spPr bwMode="auto">
          <a:xfrm>
            <a:off x="8650288" y="5426075"/>
            <a:ext cx="17970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AT0</a:t>
            </a:r>
          </a:p>
        </p:txBody>
      </p:sp>
      <p:pic>
        <p:nvPicPr>
          <p:cNvPr id="180227" name="Picture 7">
            <a:extLst>
              <a:ext uri="{FF2B5EF4-FFF2-40B4-BE49-F238E27FC236}">
                <a16:creationId xmlns:a16="http://schemas.microsoft.com/office/drawing/2014/main" id="{3FCF84A5-2CF9-C142-A534-68669363C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57150"/>
            <a:ext cx="49053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9">
            <a:extLst>
              <a:ext uri="{FF2B5EF4-FFF2-40B4-BE49-F238E27FC236}">
                <a16:creationId xmlns:a16="http://schemas.microsoft.com/office/drawing/2014/main" id="{430B0798-B728-2947-AD5A-AD7431639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3251200"/>
            <a:ext cx="490061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5" name="TextBox 5">
            <a:extLst>
              <a:ext uri="{FF2B5EF4-FFF2-40B4-BE49-F238E27FC236}">
                <a16:creationId xmlns:a16="http://schemas.microsoft.com/office/drawing/2014/main" id="{DA6B6338-25B0-774A-A7D4-CFE16677FA35}"/>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7" name="TextBox 7">
            <a:extLst>
              <a:ext uri="{FF2B5EF4-FFF2-40B4-BE49-F238E27FC236}">
                <a16:creationId xmlns:a16="http://schemas.microsoft.com/office/drawing/2014/main" id="{5EB14C2A-17CD-3E41-8122-4A0FD7922FD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82278" name="Group 2">
            <a:extLst>
              <a:ext uri="{FF2B5EF4-FFF2-40B4-BE49-F238E27FC236}">
                <a16:creationId xmlns:a16="http://schemas.microsoft.com/office/drawing/2014/main" id="{0F6BC01A-0574-5D4A-B930-61DE8314AEE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90" name="TextBox 9">
              <a:extLst>
                <a:ext uri="{FF2B5EF4-FFF2-40B4-BE49-F238E27FC236}">
                  <a16:creationId xmlns:a16="http://schemas.microsoft.com/office/drawing/2014/main" id="{63A0A81A-FC25-4949-B84C-5E86F0DBDC5E}"/>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82279" name="TextBox 10">
            <a:extLst>
              <a:ext uri="{FF2B5EF4-FFF2-40B4-BE49-F238E27FC236}">
                <a16:creationId xmlns:a16="http://schemas.microsoft.com/office/drawing/2014/main" id="{FA2FD8C7-ECC1-FA44-B656-B8C8D9327F4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82280" name="TextBox 11">
            <a:extLst>
              <a:ext uri="{FF2B5EF4-FFF2-40B4-BE49-F238E27FC236}">
                <a16:creationId xmlns:a16="http://schemas.microsoft.com/office/drawing/2014/main" id="{C581D8B9-212F-FD48-BB6D-64D6FAED080B}"/>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2282" name="Group 15">
            <a:extLst>
              <a:ext uri="{FF2B5EF4-FFF2-40B4-BE49-F238E27FC236}">
                <a16:creationId xmlns:a16="http://schemas.microsoft.com/office/drawing/2014/main" id="{8F47116F-2704-6C46-8081-F498F8682844}"/>
              </a:ext>
            </a:extLst>
          </p:cNvPr>
          <p:cNvGrpSpPr>
            <a:grpSpLocks/>
          </p:cNvGrpSpPr>
          <p:nvPr/>
        </p:nvGrpSpPr>
        <p:grpSpPr bwMode="auto">
          <a:xfrm>
            <a:off x="974725" y="5546725"/>
            <a:ext cx="5032375" cy="1076325"/>
            <a:chOff x="974161" y="5546319"/>
            <a:chExt cx="5032939" cy="1077218"/>
          </a:xfrm>
        </p:grpSpPr>
        <p:sp>
          <p:nvSpPr>
            <p:cNvPr id="182287" name="TextBox 12">
              <a:extLst>
                <a:ext uri="{FF2B5EF4-FFF2-40B4-BE49-F238E27FC236}">
                  <a16:creationId xmlns:a16="http://schemas.microsoft.com/office/drawing/2014/main" id="{239CCFEE-278A-2646-B7A7-001D4F21C63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82283" name="TextBox 16">
            <a:extLst>
              <a:ext uri="{FF2B5EF4-FFF2-40B4-BE49-F238E27FC236}">
                <a16:creationId xmlns:a16="http://schemas.microsoft.com/office/drawing/2014/main" id="{F6CCE576-1E53-0A49-822B-2A90C90221A9}"/>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4" name="TextBox 17">
            <a:extLst>
              <a:ext uri="{FF2B5EF4-FFF2-40B4-BE49-F238E27FC236}">
                <a16:creationId xmlns:a16="http://schemas.microsoft.com/office/drawing/2014/main" id="{2C14DD08-43D1-3E4F-B24F-FB391B9CC25B}"/>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5" name="TextBox 18">
            <a:extLst>
              <a:ext uri="{FF2B5EF4-FFF2-40B4-BE49-F238E27FC236}">
                <a16:creationId xmlns:a16="http://schemas.microsoft.com/office/drawing/2014/main" id="{666A89BD-3956-724B-BBD3-5C7F86F1DECB}"/>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6" name="TextBox 19">
            <a:extLst>
              <a:ext uri="{FF2B5EF4-FFF2-40B4-BE49-F238E27FC236}">
                <a16:creationId xmlns:a16="http://schemas.microsoft.com/office/drawing/2014/main" id="{A1965C39-559B-F24A-B3EA-485E989ADED7}"/>
              </a:ext>
            </a:extLst>
          </p:cNvPr>
          <p:cNvSpPr txBox="1">
            <a:spLocks noChangeArrowheads="1"/>
          </p:cNvSpPr>
          <p:nvPr/>
        </p:nvSpPr>
        <p:spPr bwMode="auto">
          <a:xfrm>
            <a:off x="912813" y="43370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E02E352A-8AF4-4547-8A5D-B8CF5D27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9933">
            <a:off x="1417507" y="-454635"/>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306" y="3225417"/>
            <a:ext cx="4432853" cy="21279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5298652" y="3496212"/>
            <a:ext cx="2927907" cy="28878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nodeType="afterGroup">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0"/>
                                        <p:tgtEl>
                                          <p:spTgt spid="6"/>
                                        </p:tgtEl>
                                      </p:cBhvr>
                                    </p:animEffect>
                                  </p:childTnLst>
                                </p:cTn>
                              </p:par>
                            </p:childTnLst>
                          </p:cTn>
                        </p:par>
                        <p:par>
                          <p:cTn id="12" fill="hold" nodeType="afterGroup">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30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3000"/>
                                        <p:tgtEl>
                                          <p:spTgt spid="8"/>
                                        </p:tgtEl>
                                      </p:cBhvr>
                                    </p:animEffect>
                                  </p:childTnLst>
                                </p:cTn>
                              </p:par>
                            </p:childTnLst>
                          </p:cTn>
                        </p:par>
                        <p:par>
                          <p:cTn id="21" fill="hold" nodeType="afterGroup">
                            <p:stCondLst>
                              <p:cond delay="300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E02E352A-8AF4-4547-8A5D-B8CF5D27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9933">
            <a:off x="1417507" y="-454635"/>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306" y="3225417"/>
            <a:ext cx="4432853" cy="21279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5298652" y="3496212"/>
            <a:ext cx="2927907" cy="28878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ounded Rectangle 4">
            <a:extLst>
              <a:ext uri="{FF2B5EF4-FFF2-40B4-BE49-F238E27FC236}">
                <a16:creationId xmlns:a16="http://schemas.microsoft.com/office/drawing/2014/main" id="{DEE6F512-3FEC-F745-97E9-739F3EF3DFFC}"/>
              </a:ext>
            </a:extLst>
          </p:cNvPr>
          <p:cNvSpPr/>
          <p:nvPr/>
        </p:nvSpPr>
        <p:spPr>
          <a:xfrm>
            <a:off x="1004048" y="1572894"/>
            <a:ext cx="10183905" cy="303783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A20A0E-6FC3-1340-9113-85C13E4ACFFD}"/>
              </a:ext>
            </a:extLst>
          </p:cNvPr>
          <p:cNvSpPr txBox="1"/>
          <p:nvPr/>
        </p:nvSpPr>
        <p:spPr>
          <a:xfrm>
            <a:off x="1072792" y="1627953"/>
            <a:ext cx="10774866" cy="1015663"/>
          </a:xfrm>
          <a:prstGeom prst="rect">
            <a:avLst/>
          </a:prstGeom>
          <a:noFill/>
        </p:spPr>
        <p:txBody>
          <a:bodyPr wrap="square" rtlCol="0">
            <a:spAutoFit/>
          </a:bodyPr>
          <a:lstStyle/>
          <a:p>
            <a:r>
              <a:rPr lang="en-US" sz="6000" b="1" dirty="0">
                <a:solidFill>
                  <a:schemeClr val="bg1"/>
                </a:solidFill>
                <a:latin typeface="Franklin Gothic Heavy" panose="020B0603020102020204" pitchFamily="34" charset="0"/>
              </a:rPr>
              <a:t>Propensity score weighting</a:t>
            </a:r>
          </a:p>
        </p:txBody>
      </p:sp>
      <p:sp>
        <p:nvSpPr>
          <p:cNvPr id="12" name="TextBox 11">
            <a:extLst>
              <a:ext uri="{FF2B5EF4-FFF2-40B4-BE49-F238E27FC236}">
                <a16:creationId xmlns:a16="http://schemas.microsoft.com/office/drawing/2014/main" id="{FFB32C96-AB36-CB4D-AF56-11B6505DB624}"/>
              </a:ext>
            </a:extLst>
          </p:cNvPr>
          <p:cNvSpPr txBox="1"/>
          <p:nvPr/>
        </p:nvSpPr>
        <p:spPr>
          <a:xfrm>
            <a:off x="2402541" y="2536408"/>
            <a:ext cx="9309650" cy="1015663"/>
          </a:xfrm>
          <a:prstGeom prst="rect">
            <a:avLst/>
          </a:prstGeom>
          <a:noFill/>
        </p:spPr>
        <p:txBody>
          <a:bodyPr wrap="square" rtlCol="0">
            <a:spAutoFit/>
          </a:bodyPr>
          <a:lstStyle/>
          <a:p>
            <a:r>
              <a:rPr lang="en-US" sz="6000" b="1" dirty="0">
                <a:solidFill>
                  <a:schemeClr val="bg1"/>
                </a:solidFill>
                <a:latin typeface="Franklin Gothic Heavy" panose="020B0603020102020204" pitchFamily="34" charset="0"/>
              </a:rPr>
              <a:t>Bias</a:t>
            </a:r>
          </a:p>
        </p:txBody>
      </p:sp>
      <p:sp>
        <p:nvSpPr>
          <p:cNvPr id="13" name="TextBox 12">
            <a:extLst>
              <a:ext uri="{FF2B5EF4-FFF2-40B4-BE49-F238E27FC236}">
                <a16:creationId xmlns:a16="http://schemas.microsoft.com/office/drawing/2014/main" id="{8D1F5EF9-74D6-CC43-8961-33FFBF02B745}"/>
              </a:ext>
            </a:extLst>
          </p:cNvPr>
          <p:cNvSpPr txBox="1"/>
          <p:nvPr/>
        </p:nvSpPr>
        <p:spPr>
          <a:xfrm>
            <a:off x="2402541" y="3385848"/>
            <a:ext cx="9309650" cy="1015663"/>
          </a:xfrm>
          <a:prstGeom prst="rect">
            <a:avLst/>
          </a:prstGeom>
          <a:noFill/>
        </p:spPr>
        <p:txBody>
          <a:bodyPr wrap="square" rtlCol="0">
            <a:spAutoFit/>
          </a:bodyPr>
          <a:lstStyle/>
          <a:p>
            <a:r>
              <a:rPr lang="en-US" sz="6000" b="1" dirty="0">
                <a:solidFill>
                  <a:schemeClr val="bg1"/>
                </a:solidFill>
                <a:latin typeface="Franklin Gothic Heavy" panose="020B0603020102020204" pitchFamily="34" charset="0"/>
              </a:rPr>
              <a:t>Variance</a:t>
            </a:r>
          </a:p>
        </p:txBody>
      </p:sp>
      <p:sp>
        <p:nvSpPr>
          <p:cNvPr id="11" name="Up Arrow 10">
            <a:extLst>
              <a:ext uri="{FF2B5EF4-FFF2-40B4-BE49-F238E27FC236}">
                <a16:creationId xmlns:a16="http://schemas.microsoft.com/office/drawing/2014/main" id="{A123C495-586F-4947-ADBA-657366D526B3}"/>
              </a:ext>
            </a:extLst>
          </p:cNvPr>
          <p:cNvSpPr/>
          <p:nvPr/>
        </p:nvSpPr>
        <p:spPr>
          <a:xfrm>
            <a:off x="1747827" y="2644372"/>
            <a:ext cx="663388" cy="684141"/>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140A56C0-6A8F-D84B-B59E-6C9286EB3C59}"/>
              </a:ext>
            </a:extLst>
          </p:cNvPr>
          <p:cNvSpPr/>
          <p:nvPr/>
        </p:nvSpPr>
        <p:spPr>
          <a:xfrm>
            <a:off x="1747827" y="3493390"/>
            <a:ext cx="663388" cy="684141"/>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B5889AA-7E75-264A-A275-9409F9696DE9}"/>
              </a:ext>
            </a:extLst>
          </p:cNvPr>
          <p:cNvPicPr>
            <a:picLocks noChangeAspect="1"/>
          </p:cNvPicPr>
          <p:nvPr/>
        </p:nvPicPr>
        <p:blipFill>
          <a:blip r:embed="rId4"/>
          <a:stretch>
            <a:fillRect/>
          </a:stretch>
        </p:blipFill>
        <p:spPr>
          <a:xfrm>
            <a:off x="3418017" y="650530"/>
            <a:ext cx="5355966" cy="5355966"/>
          </a:xfrm>
          <a:prstGeom prst="rect">
            <a:avLst/>
          </a:prstGeom>
        </p:spPr>
      </p:pic>
    </p:spTree>
    <p:extLst>
      <p:ext uri="{BB962C8B-B14F-4D97-AF65-F5344CB8AC3E}">
        <p14:creationId xmlns:p14="http://schemas.microsoft.com/office/powerpoint/2010/main" val="42342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a:extLst>
              <a:ext uri="{FF2B5EF4-FFF2-40B4-BE49-F238E27FC236}">
                <a16:creationId xmlns:a16="http://schemas.microsoft.com/office/drawing/2014/main" id="{8B348770-DB35-2241-8254-B86C8023C9E4}"/>
              </a:ext>
            </a:extLst>
          </p:cNvPr>
          <p:cNvSpPr>
            <a:spLocks noGrp="1" noChangeArrowheads="1"/>
          </p:cNvSpPr>
          <p:nvPr>
            <p:ph type="title"/>
          </p:nvPr>
        </p:nvSpPr>
        <p:spPr/>
        <p:txBody>
          <a:bodyPr/>
          <a:lstStyle/>
          <a:p>
            <a:r>
              <a:rPr lang="en-US" altLang="en-US"/>
              <a:t>Propensity score weighting method</a:t>
            </a:r>
          </a:p>
        </p:txBody>
      </p:sp>
      <p:sp>
        <p:nvSpPr>
          <p:cNvPr id="3" name="Content Placeholder 2">
            <a:extLst>
              <a:ext uri="{FF2B5EF4-FFF2-40B4-BE49-F238E27FC236}">
                <a16:creationId xmlns:a16="http://schemas.microsoft.com/office/drawing/2014/main" id="{56D12FD4-3020-4C49-AA4D-517099537BDB}"/>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p:txBody>
      </p:sp>
      <p:grpSp>
        <p:nvGrpSpPr>
          <p:cNvPr id="12" name="Group 11">
            <a:extLst>
              <a:ext uri="{FF2B5EF4-FFF2-40B4-BE49-F238E27FC236}">
                <a16:creationId xmlns:a16="http://schemas.microsoft.com/office/drawing/2014/main" id="{EE174C9B-9016-0445-BC69-336FF3314D03}"/>
              </a:ext>
            </a:extLst>
          </p:cNvPr>
          <p:cNvGrpSpPr>
            <a:grpSpLocks/>
          </p:cNvGrpSpPr>
          <p:nvPr/>
        </p:nvGrpSpPr>
        <p:grpSpPr bwMode="auto">
          <a:xfrm>
            <a:off x="2389188" y="1782763"/>
            <a:ext cx="7413625" cy="4437062"/>
            <a:chOff x="1113352" y="118870"/>
            <a:chExt cx="9965297" cy="6172200"/>
          </a:xfrm>
        </p:grpSpPr>
        <p:pic>
          <p:nvPicPr>
            <p:cNvPr id="186372" name="Picture 8">
              <a:extLst>
                <a:ext uri="{FF2B5EF4-FFF2-40B4-BE49-F238E27FC236}">
                  <a16:creationId xmlns:a16="http://schemas.microsoft.com/office/drawing/2014/main" id="{95927FAE-EE61-BD47-A469-3EC7F742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52" y="118870"/>
              <a:ext cx="996529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59707FED-96FF-FF40-83A2-2AF1029D7E8A}"/>
                </a:ext>
              </a:extLst>
            </p:cNvPr>
            <p:cNvCxnSpPr/>
            <p:nvPr/>
          </p:nvCxnSpPr>
          <p:spPr>
            <a:xfrm flipV="1">
              <a:off x="9136803" y="4606137"/>
              <a:ext cx="1197115" cy="26499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DAE939-9BD9-3246-8E3C-70E2A0979BB6}"/>
                </a:ext>
              </a:extLst>
            </p:cNvPr>
            <p:cNvSpPr txBox="1"/>
            <p:nvPr/>
          </p:nvSpPr>
          <p:spPr>
            <a:xfrm>
              <a:off x="7570523" y="4336725"/>
              <a:ext cx="2163771" cy="106881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27005833-45CD-E846-A0FD-85A9DF7D0456}"/>
              </a:ext>
            </a:extLst>
          </p:cNvPr>
          <p:cNvSpPr>
            <a:spLocks noGrp="1" noChangeArrowheads="1"/>
          </p:cNvSpPr>
          <p:nvPr>
            <p:ph type="title"/>
          </p:nvPr>
        </p:nvSpPr>
        <p:spPr/>
        <p:txBody>
          <a:bodyPr/>
          <a:lstStyle/>
          <a:p>
            <a:r>
              <a:rPr lang="en-US" altLang="en-US"/>
              <a:t>Causal inference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1">
            <a:extLst>
              <a:ext uri="{FF2B5EF4-FFF2-40B4-BE49-F238E27FC236}">
                <a16:creationId xmlns:a16="http://schemas.microsoft.com/office/drawing/2014/main" id="{B2739575-BB97-8244-AAD7-51401E7B26E8}"/>
              </a:ext>
            </a:extLst>
          </p:cNvPr>
          <p:cNvSpPr>
            <a:spLocks noGrp="1" noChangeArrowheads="1"/>
          </p:cNvSpPr>
          <p:nvPr>
            <p:ph type="title"/>
          </p:nvPr>
        </p:nvSpPr>
        <p:spPr/>
        <p:txBody>
          <a:bodyPr/>
          <a:lstStyle/>
          <a:p>
            <a:r>
              <a:rPr lang="en-US" altLang="en-US"/>
              <a:t>Propensity score weighting method</a:t>
            </a:r>
          </a:p>
        </p:txBody>
      </p:sp>
      <p:sp>
        <p:nvSpPr>
          <p:cNvPr id="188418" name="Content Placeholder 2">
            <a:extLst>
              <a:ext uri="{FF2B5EF4-FFF2-40B4-BE49-F238E27FC236}">
                <a16:creationId xmlns:a16="http://schemas.microsoft.com/office/drawing/2014/main" id="{318A95D2-EE5B-F845-8B0E-BE5E28ECAFFF}"/>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a:p>
            <a:r>
              <a:rPr lang="en-US" altLang="en-US" b="1">
                <a:solidFill>
                  <a:schemeClr val="accent1"/>
                </a:solidFill>
              </a:rPr>
              <a:t>Hypothesize</a:t>
            </a:r>
            <a:r>
              <a:rPr lang="en-US" altLang="en-US"/>
              <a:t> that </a:t>
            </a:r>
            <a:r>
              <a:rPr lang="en-US" altLang="en-US" b="1">
                <a:solidFill>
                  <a:schemeClr val="accent1"/>
                </a:solidFill>
              </a:rPr>
              <a:t>ATO </a:t>
            </a:r>
            <a:r>
              <a:rPr lang="en-US" altLang="en-US"/>
              <a:t>weights will perform better</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a:extLst>
              <a:ext uri="{FF2B5EF4-FFF2-40B4-BE49-F238E27FC236}">
                <a16:creationId xmlns:a16="http://schemas.microsoft.com/office/drawing/2014/main" id="{55B558ED-6CF5-5A4F-B2D1-0BC596DCBE38}"/>
              </a:ext>
            </a:extLst>
          </p:cNvPr>
          <p:cNvSpPr>
            <a:spLocks noGrp="1" noChangeArrowheads="1"/>
          </p:cNvSpPr>
          <p:nvPr>
            <p:ph type="title"/>
          </p:nvPr>
        </p:nvSpPr>
        <p:spPr/>
        <p:txBody>
          <a:bodyPr/>
          <a:lstStyle/>
          <a:p>
            <a:r>
              <a:rPr lang="en-US" altLang="en-US"/>
              <a:t>Fit a misspecified model</a:t>
            </a:r>
          </a:p>
        </p:txBody>
      </p:sp>
      <p:sp>
        <p:nvSpPr>
          <p:cNvPr id="3" name="Content Placeholder 2">
            <a:extLst>
              <a:ext uri="{FF2B5EF4-FFF2-40B4-BE49-F238E27FC236}">
                <a16:creationId xmlns:a16="http://schemas.microsoft.com/office/drawing/2014/main" id="{9C2475CC-2ECC-F549-876B-1E61C5AD5468}"/>
              </a:ext>
            </a:extLst>
          </p:cNvPr>
          <p:cNvSpPr>
            <a:spLocks noGrp="1" noChangeArrowheads="1"/>
          </p:cNvSpPr>
          <p:nvPr>
            <p:ph idx="1"/>
          </p:nvPr>
        </p:nvSpPr>
        <p:spPr/>
        <p:txBody>
          <a:bodyPr/>
          <a:lstStyle/>
          <a:p>
            <a:r>
              <a:rPr lang="en-US" altLang="en-US"/>
              <a:t>Allow the propensity score to be </a:t>
            </a:r>
            <a:r>
              <a:rPr lang="en-US" altLang="en-US" b="1">
                <a:solidFill>
                  <a:schemeClr val="accent1"/>
                </a:solidFill>
              </a:rPr>
              <a:t>correct</a:t>
            </a:r>
          </a:p>
          <a:p>
            <a:r>
              <a:rPr lang="en-US" altLang="en-US"/>
              <a:t>The outcome model is </a:t>
            </a:r>
            <a:r>
              <a:rPr lang="en-US" altLang="en-US" b="1">
                <a:solidFill>
                  <a:schemeClr val="accent1"/>
                </a:solidFill>
              </a:rPr>
              <a:t>missing a covariate</a:t>
            </a: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600116C6-5D97-6144-AA00-7F3CFB702EAD}"/>
              </a:ext>
            </a:extLst>
          </p:cNvPr>
          <p:cNvSpPr>
            <a:spLocks noGrp="1" noChangeArrowheads="1"/>
          </p:cNvSpPr>
          <p:nvPr>
            <p:ph type="title"/>
          </p:nvPr>
        </p:nvSpPr>
        <p:spPr/>
        <p:txBody>
          <a:bodyPr/>
          <a:lstStyle/>
          <a:p>
            <a:r>
              <a:rPr lang="en-US" altLang="en-US"/>
              <a:t>Freedman </a:t>
            </a:r>
            <a:r>
              <a:rPr lang="en-US" altLang="en-US" sz="6600" b="0">
                <a:solidFill>
                  <a:schemeClr val="accent1"/>
                </a:solidFill>
              </a:rPr>
              <a:t>&amp;</a:t>
            </a:r>
            <a:r>
              <a:rPr lang="en-US" altLang="en-US"/>
              <a:t> Berk </a:t>
            </a:r>
            <a:br>
              <a:rPr lang="en-US" altLang="en-US"/>
            </a:br>
            <a:r>
              <a:rPr lang="en-US" altLang="en-US" sz="9600"/>
              <a:t>Simulation</a:t>
            </a:r>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1" name="Group 27">
            <a:extLst>
              <a:ext uri="{FF2B5EF4-FFF2-40B4-BE49-F238E27FC236}">
                <a16:creationId xmlns:a16="http://schemas.microsoft.com/office/drawing/2014/main" id="{B4EEBE63-26DF-3D41-8B66-FBABE40F660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4562" name="Group 28">
            <a:extLst>
              <a:ext uri="{FF2B5EF4-FFF2-40B4-BE49-F238E27FC236}">
                <a16:creationId xmlns:a16="http://schemas.microsoft.com/office/drawing/2014/main" id="{1B124D87-3974-7D48-BB94-D424CEB93F72}"/>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194563" name="Group 26">
            <a:extLst>
              <a:ext uri="{FF2B5EF4-FFF2-40B4-BE49-F238E27FC236}">
                <a16:creationId xmlns:a16="http://schemas.microsoft.com/office/drawing/2014/main" id="{B9BACE77-CFF3-E84A-A6DD-919012C2A4C4}"/>
              </a:ext>
            </a:extLst>
          </p:cNvPr>
          <p:cNvGrpSpPr>
            <a:grpSpLocks/>
          </p:cNvGrpSpPr>
          <p:nvPr/>
        </p:nvGrpSpPr>
        <p:grpSpPr bwMode="auto">
          <a:xfrm>
            <a:off x="2643188" y="1774825"/>
            <a:ext cx="6905625" cy="1554163"/>
            <a:chOff x="2375837" y="1774858"/>
            <a:chExt cx="6905525" cy="1554480"/>
          </a:xfrm>
        </p:grpSpPr>
        <p:grpSp>
          <p:nvGrpSpPr>
            <p:cNvPr id="194570" name="Group 24">
              <a:extLst>
                <a:ext uri="{FF2B5EF4-FFF2-40B4-BE49-F238E27FC236}">
                  <a16:creationId xmlns:a16="http://schemas.microsoft.com/office/drawing/2014/main" id="{3F31E8B2-17B0-8842-BB02-3EE6D5FDE04F}"/>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194571" name="Group 25">
              <a:extLst>
                <a:ext uri="{FF2B5EF4-FFF2-40B4-BE49-F238E27FC236}">
                  <a16:creationId xmlns:a16="http://schemas.microsoft.com/office/drawing/2014/main" id="{719012BB-15EB-8946-86AB-D7295E30C40E}"/>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09" name="Group 27">
            <a:extLst>
              <a:ext uri="{FF2B5EF4-FFF2-40B4-BE49-F238E27FC236}">
                <a16:creationId xmlns:a16="http://schemas.microsoft.com/office/drawing/2014/main" id="{CFF4BA30-034F-244A-8492-18F78E25BB21}"/>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y</a:t>
              </a:r>
            </a:p>
          </p:txBody>
        </p:sp>
      </p:grpSp>
      <p:grpSp>
        <p:nvGrpSpPr>
          <p:cNvPr id="196610" name="Group 28">
            <a:extLst>
              <a:ext uri="{FF2B5EF4-FFF2-40B4-BE49-F238E27FC236}">
                <a16:creationId xmlns:a16="http://schemas.microsoft.com/office/drawing/2014/main" id="{0430DA39-41F2-F94B-AE43-84D7A0724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618" name="TextBox 23">
            <a:extLst>
              <a:ext uri="{FF2B5EF4-FFF2-40B4-BE49-F238E27FC236}">
                <a16:creationId xmlns:a16="http://schemas.microsoft.com/office/drawing/2014/main" id="{ACA90E72-0CEB-014C-A24C-02F70200A06A}"/>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3" name="Group 27">
            <a:extLst>
              <a:ext uri="{FF2B5EF4-FFF2-40B4-BE49-F238E27FC236}">
                <a16:creationId xmlns:a16="http://schemas.microsoft.com/office/drawing/2014/main" id="{DEE54412-3430-5844-A978-C87E0978964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7634" name="Group 28">
            <a:extLst>
              <a:ext uri="{FF2B5EF4-FFF2-40B4-BE49-F238E27FC236}">
                <a16:creationId xmlns:a16="http://schemas.microsoft.com/office/drawing/2014/main" id="{740966CD-D5CA-0243-A92C-57CF3690F7E4}"/>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7641" name="TextBox 30">
            <a:extLst>
              <a:ext uri="{FF2B5EF4-FFF2-40B4-BE49-F238E27FC236}">
                <a16:creationId xmlns:a16="http://schemas.microsoft.com/office/drawing/2014/main" id="{12FA67A7-C5E3-F243-9F90-F16C21B6D4C6}"/>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197642" name="TextBox 31">
            <a:extLst>
              <a:ext uri="{FF2B5EF4-FFF2-40B4-BE49-F238E27FC236}">
                <a16:creationId xmlns:a16="http://schemas.microsoft.com/office/drawing/2014/main" id="{0ECEE9F4-B08B-6944-97B2-FFD42871BB2F}"/>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7" name="Group 27">
            <a:extLst>
              <a:ext uri="{FF2B5EF4-FFF2-40B4-BE49-F238E27FC236}">
                <a16:creationId xmlns:a16="http://schemas.microsoft.com/office/drawing/2014/main" id="{3CADA158-1C28-1445-892A-1419A1DE6367}"/>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8658" name="Group 28">
            <a:extLst>
              <a:ext uri="{FF2B5EF4-FFF2-40B4-BE49-F238E27FC236}">
                <a16:creationId xmlns:a16="http://schemas.microsoft.com/office/drawing/2014/main" id="{CC126841-242C-6D42-965B-58E8807B4170}"/>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8668" name="TextBox 32">
            <a:extLst>
              <a:ext uri="{FF2B5EF4-FFF2-40B4-BE49-F238E27FC236}">
                <a16:creationId xmlns:a16="http://schemas.microsoft.com/office/drawing/2014/main" id="{E443BB6E-3CAE-B04B-B715-F1225F43DE83}"/>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198669" name="TextBox 35">
            <a:extLst>
              <a:ext uri="{FF2B5EF4-FFF2-40B4-BE49-F238E27FC236}">
                <a16:creationId xmlns:a16="http://schemas.microsoft.com/office/drawing/2014/main" id="{CDFADB21-FC7A-5240-9272-98B378E6F943}"/>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1" name="Group 27">
            <a:extLst>
              <a:ext uri="{FF2B5EF4-FFF2-40B4-BE49-F238E27FC236}">
                <a16:creationId xmlns:a16="http://schemas.microsoft.com/office/drawing/2014/main" id="{5C32136E-31FD-5342-89F6-A927B7CBB9D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9682" name="Group 28">
            <a:extLst>
              <a:ext uri="{FF2B5EF4-FFF2-40B4-BE49-F238E27FC236}">
                <a16:creationId xmlns:a16="http://schemas.microsoft.com/office/drawing/2014/main" id="{78604ED5-7E91-AE44-AF0D-B0632C6748B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199694" name="TextBox 36">
            <a:extLst>
              <a:ext uri="{FF2B5EF4-FFF2-40B4-BE49-F238E27FC236}">
                <a16:creationId xmlns:a16="http://schemas.microsoft.com/office/drawing/2014/main" id="{C9981A6D-44D6-9E48-B3EA-DB42D85F3D4F}"/>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5" name="Group 27">
            <a:extLst>
              <a:ext uri="{FF2B5EF4-FFF2-40B4-BE49-F238E27FC236}">
                <a16:creationId xmlns:a16="http://schemas.microsoft.com/office/drawing/2014/main" id="{EFC253A1-E240-594D-9EE8-D17534EFBDA9}"/>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0706" name="Group 28">
            <a:extLst>
              <a:ext uri="{FF2B5EF4-FFF2-40B4-BE49-F238E27FC236}">
                <a16:creationId xmlns:a16="http://schemas.microsoft.com/office/drawing/2014/main" id="{4757B1D1-AF80-4247-AABB-5FF97A913E95}"/>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0707" name="Group 26">
            <a:extLst>
              <a:ext uri="{FF2B5EF4-FFF2-40B4-BE49-F238E27FC236}">
                <a16:creationId xmlns:a16="http://schemas.microsoft.com/office/drawing/2014/main" id="{321D23BC-34BF-484E-BFA1-D84FEC3245E0}"/>
              </a:ext>
            </a:extLst>
          </p:cNvPr>
          <p:cNvGrpSpPr>
            <a:grpSpLocks/>
          </p:cNvGrpSpPr>
          <p:nvPr/>
        </p:nvGrpSpPr>
        <p:grpSpPr bwMode="auto">
          <a:xfrm>
            <a:off x="2643188" y="1774825"/>
            <a:ext cx="6905625" cy="1554163"/>
            <a:chOff x="2375837" y="1774858"/>
            <a:chExt cx="6905525" cy="1554480"/>
          </a:xfrm>
        </p:grpSpPr>
        <p:grpSp>
          <p:nvGrpSpPr>
            <p:cNvPr id="200720" name="Group 24">
              <a:extLst>
                <a:ext uri="{FF2B5EF4-FFF2-40B4-BE49-F238E27FC236}">
                  <a16:creationId xmlns:a16="http://schemas.microsoft.com/office/drawing/2014/main" id="{55282B59-5420-2D48-8E3F-444F48EC10CC}"/>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0721" name="Group 25">
              <a:extLst>
                <a:ext uri="{FF2B5EF4-FFF2-40B4-BE49-F238E27FC236}">
                  <a16:creationId xmlns:a16="http://schemas.microsoft.com/office/drawing/2014/main" id="{639993B1-8AAE-BE42-B40F-D546AC386A4B}"/>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0713" name="TextBox 23">
            <a:extLst>
              <a:ext uri="{FF2B5EF4-FFF2-40B4-BE49-F238E27FC236}">
                <a16:creationId xmlns:a16="http://schemas.microsoft.com/office/drawing/2014/main" id="{263320EC-99F3-E242-AE84-48F6F5E492B4}"/>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4" name="TextBox 30">
            <a:extLst>
              <a:ext uri="{FF2B5EF4-FFF2-40B4-BE49-F238E27FC236}">
                <a16:creationId xmlns:a16="http://schemas.microsoft.com/office/drawing/2014/main" id="{8E405014-CA13-C941-BFE6-21B64A8DD751}"/>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200715" name="TextBox 31">
            <a:extLst>
              <a:ext uri="{FF2B5EF4-FFF2-40B4-BE49-F238E27FC236}">
                <a16:creationId xmlns:a16="http://schemas.microsoft.com/office/drawing/2014/main" id="{F714D50E-764A-B04D-89F1-F50E7A2A0109}"/>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6" name="TextBox 32">
            <a:extLst>
              <a:ext uri="{FF2B5EF4-FFF2-40B4-BE49-F238E27FC236}">
                <a16:creationId xmlns:a16="http://schemas.microsoft.com/office/drawing/2014/main" id="{6720AB60-17ED-D247-915B-DB1FC006E59D}"/>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200717" name="TextBox 35">
            <a:extLst>
              <a:ext uri="{FF2B5EF4-FFF2-40B4-BE49-F238E27FC236}">
                <a16:creationId xmlns:a16="http://schemas.microsoft.com/office/drawing/2014/main" id="{010AD6CB-CC1F-D347-AC4E-5950F3861B16}"/>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200718" name="TextBox 36">
            <a:extLst>
              <a:ext uri="{FF2B5EF4-FFF2-40B4-BE49-F238E27FC236}">
                <a16:creationId xmlns:a16="http://schemas.microsoft.com/office/drawing/2014/main" id="{3614DB3B-3633-EE49-A9EC-F8F7162182CA}"/>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29" name="Group 28">
            <a:extLst>
              <a:ext uri="{FF2B5EF4-FFF2-40B4-BE49-F238E27FC236}">
                <a16:creationId xmlns:a16="http://schemas.microsoft.com/office/drawing/2014/main" id="{6508E62B-FD4F-384A-90A2-43C8FC8081D7}"/>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1730" name="Group 26">
            <a:extLst>
              <a:ext uri="{FF2B5EF4-FFF2-40B4-BE49-F238E27FC236}">
                <a16:creationId xmlns:a16="http://schemas.microsoft.com/office/drawing/2014/main" id="{BA461655-1FCD-604D-80A2-8B53A59DA406}"/>
              </a:ext>
            </a:extLst>
          </p:cNvPr>
          <p:cNvGrpSpPr>
            <a:grpSpLocks/>
          </p:cNvGrpSpPr>
          <p:nvPr/>
        </p:nvGrpSpPr>
        <p:grpSpPr bwMode="auto">
          <a:xfrm>
            <a:off x="2643188" y="1774825"/>
            <a:ext cx="6905625" cy="1554163"/>
            <a:chOff x="2375837" y="1774858"/>
            <a:chExt cx="6905525" cy="1554480"/>
          </a:xfrm>
        </p:grpSpPr>
        <p:grpSp>
          <p:nvGrpSpPr>
            <p:cNvPr id="201734" name="Group 24">
              <a:extLst>
                <a:ext uri="{FF2B5EF4-FFF2-40B4-BE49-F238E27FC236}">
                  <a16:creationId xmlns:a16="http://schemas.microsoft.com/office/drawing/2014/main" id="{3220D04F-27FE-D046-BE8B-86B4547128B3}"/>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1735" name="Group 25">
              <a:extLst>
                <a:ext uri="{FF2B5EF4-FFF2-40B4-BE49-F238E27FC236}">
                  <a16:creationId xmlns:a16="http://schemas.microsoft.com/office/drawing/2014/main" id="{A0CFF67B-F51E-4A49-9948-79C05A5875D5}"/>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1733" name="TextBox 5">
            <a:extLst>
              <a:ext uri="{FF2B5EF4-FFF2-40B4-BE49-F238E27FC236}">
                <a16:creationId xmlns:a16="http://schemas.microsoft.com/office/drawing/2014/main" id="{62A05B45-AE61-E449-9376-81D31DEE3416}"/>
              </a:ext>
            </a:extLst>
          </p:cNvPr>
          <p:cNvSpPr txBox="1">
            <a:spLocks noChangeArrowheads="1"/>
          </p:cNvSpPr>
          <p:nvPr/>
        </p:nvSpPr>
        <p:spPr bwMode="auto">
          <a:xfrm>
            <a:off x="469900" y="285750"/>
            <a:ext cx="7062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Propensity score model</a:t>
            </a:r>
          </a:p>
        </p:txBody>
      </p:sp>
    </p:spTree>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34295</TotalTime>
  <Words>7204</Words>
  <Application>Microsoft Macintosh PowerPoint</Application>
  <PresentationFormat>Widescreen</PresentationFormat>
  <Paragraphs>1074</Paragraphs>
  <Slides>152</Slides>
  <Notes>138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152</vt:i4>
      </vt:variant>
    </vt:vector>
  </HeadingPairs>
  <TitlesOfParts>
    <vt:vector size="162" baseType="lpstr">
      <vt:lpstr>Calibri</vt:lpstr>
      <vt:lpstr>Arial</vt:lpstr>
      <vt:lpstr>Franklin Gothic Heavy</vt:lpstr>
      <vt:lpstr>Franklin Gothic Medium</vt:lpstr>
      <vt:lpstr>American Typewriter</vt:lpstr>
      <vt:lpstr>ＭＳ Ｐゴシック</vt:lpstr>
      <vt:lpstr>Wingdings</vt:lpstr>
      <vt:lpstr>Calibri Light</vt:lpstr>
      <vt:lpstr>Times New Roman</vt:lpstr>
      <vt:lpstr>Office Theme</vt:lpstr>
      <vt:lpstr>Improving Modern Techniques of Causal Inference</vt:lpstr>
      <vt:lpstr>PowerPoint Presentation</vt:lpstr>
      <vt:lpstr>PowerPoint Presentation</vt:lpstr>
      <vt:lpstr>PowerPoint Presentation</vt:lpstr>
      <vt:lpstr>PowerPoint Presentation</vt:lpstr>
      <vt:lpstr>PowerPoint Presentation</vt:lpstr>
      <vt:lpstr>Sometimes we are interested in a causal effect</vt:lpstr>
      <vt:lpstr>Sometimes we are interested in a causal effect</vt:lpstr>
      <vt:lpstr>Causal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Observational Studies</vt:lpstr>
      <vt:lpstr>PowerPoint Presentation</vt:lpstr>
      <vt:lpstr>PowerPoint Presentation</vt:lpstr>
      <vt:lpstr>PowerPoint Presentation</vt:lpstr>
      <vt:lpstr>Estimate exposure effect</vt:lpstr>
      <vt:lpstr>Estimate exposure effect</vt:lpstr>
      <vt:lpstr>Estimate exposure effect</vt:lpstr>
      <vt:lpstr>Estimate exposure effect</vt:lpstr>
      <vt:lpstr>Estimate exposure effect</vt:lpstr>
      <vt:lpstr>Estimate exposure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exposure effect</vt:lpstr>
      <vt:lpstr>Estimate exposure effect</vt:lpstr>
      <vt:lpstr>Weighting</vt:lpstr>
      <vt:lpstr>PowerPoint Presentation</vt:lpstr>
      <vt:lpstr>PowerPoint Presentation</vt:lpstr>
      <vt:lpstr>We want to use a propensity score model and also adjust the outcome model</vt:lpstr>
      <vt:lpstr>Estimate exposure effect</vt:lpstr>
      <vt:lpstr>Estimate exposure effect</vt:lpstr>
      <vt:lpstr>Doubly robust estimators</vt:lpstr>
      <vt:lpstr>Doubly robust estimators</vt:lpstr>
      <vt:lpstr>Doubly robust estimators</vt:lpstr>
      <vt:lpstr>Doubly robust estimator</vt:lpstr>
      <vt:lpstr>ATO DR estimator</vt:lpstr>
      <vt:lpstr>ATO DR estimator</vt:lpstr>
      <vt:lpstr>ATO DR estimator</vt:lpstr>
      <vt:lpstr>M-Estimation</vt:lpstr>
      <vt:lpstr>Sandwich estimator</vt:lpstr>
      <vt:lpstr>Sandwich estimator</vt:lpstr>
      <vt:lpstr>Sandwich estimator</vt:lpstr>
      <vt:lpstr>PowerPoint Presentation</vt:lpstr>
      <vt:lpstr>PowerPoint Presentation</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PowerPoint Presentation</vt:lpstr>
      <vt:lpstr>Propensity score weighting method</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Recap</vt:lpstr>
      <vt:lpstr>Further Research</vt:lpstr>
      <vt:lpstr>Further Research</vt:lpstr>
      <vt:lpstr>PowerPoint Presentation</vt:lpstr>
      <vt:lpstr>Further Research</vt:lpstr>
      <vt:lpstr>PowerPoint Presentation</vt:lpstr>
      <vt:lpstr>PowerPoint Presentation</vt:lpstr>
      <vt:lpstr>Further Research</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331</cp:revision>
  <cp:lastPrinted>2019-01-25T14:31:54Z</cp:lastPrinted>
  <dcterms:created xsi:type="dcterms:W3CDTF">2017-11-08T23:32:53Z</dcterms:created>
  <dcterms:modified xsi:type="dcterms:W3CDTF">2019-01-27T19:12:14Z</dcterms:modified>
</cp:coreProperties>
</file>